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5" r:id="rId9"/>
    <p:sldId id="262" r:id="rId10"/>
    <p:sldId id="263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6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9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jpg"/><Relationship Id="rId8" Type="http://schemas.openxmlformats.org/officeDocument/2006/relationships/image" Target="../media/image12.jpg"/><Relationship Id="rId1" Type="http://schemas.openxmlformats.org/officeDocument/2006/relationships/image" Target="../media/image5.png"/><Relationship Id="rId2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jpg"/><Relationship Id="rId8" Type="http://schemas.openxmlformats.org/officeDocument/2006/relationships/image" Target="../media/image12.jpg"/><Relationship Id="rId1" Type="http://schemas.openxmlformats.org/officeDocument/2006/relationships/image" Target="../media/image5.png"/><Relationship Id="rId2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B93046-FCCD-7D46-9BC1-5430454B9A5A}" type="doc">
      <dgm:prSet loTypeId="urn:microsoft.com/office/officeart/2008/layout/VerticalCurvedList" loCatId="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6FAF7D0D-5477-9E42-9014-9D9836A2C5DD}">
      <dgm:prSet phldrT="[Texte]"/>
      <dgm:spPr/>
      <dgm:t>
        <a:bodyPr/>
        <a:lstStyle/>
        <a:p>
          <a:r>
            <a:rPr lang="fr-FR" dirty="0">
              <a:latin typeface="Times New Roman" charset="0"/>
              <a:ea typeface="Times New Roman" charset="0"/>
              <a:cs typeface="Times New Roman" charset="0"/>
            </a:rPr>
            <a:t>Introduction</a:t>
          </a:r>
        </a:p>
      </dgm:t>
    </dgm:pt>
    <dgm:pt modelId="{F1776C79-4C27-BF41-A7DD-6809F84AFF61}" type="parTrans" cxnId="{28B38585-937F-B747-B25A-8000944A3CE4}">
      <dgm:prSet/>
      <dgm:spPr/>
      <dgm:t>
        <a:bodyPr/>
        <a:lstStyle/>
        <a:p>
          <a:endParaRPr lang="fr-FR"/>
        </a:p>
      </dgm:t>
    </dgm:pt>
    <dgm:pt modelId="{23629E01-66BF-3A4F-887D-148CEAF0E2B3}" type="sibTrans" cxnId="{28B38585-937F-B747-B25A-8000944A3CE4}">
      <dgm:prSet/>
      <dgm:spPr/>
      <dgm:t>
        <a:bodyPr/>
        <a:lstStyle/>
        <a:p>
          <a:endParaRPr lang="fr-FR"/>
        </a:p>
      </dgm:t>
    </dgm:pt>
    <dgm:pt modelId="{96A5AABD-66FC-6D43-A176-15E6E8B1B1E7}">
      <dgm:prSet phldrT="[Texte]"/>
      <dgm:spPr/>
      <dgm:t>
        <a:bodyPr/>
        <a:lstStyle/>
        <a:p>
          <a:r>
            <a:rPr lang="fr-FR" dirty="0">
              <a:latin typeface="Times New Roman" charset="0"/>
              <a:ea typeface="Times New Roman" charset="0"/>
              <a:cs typeface="Times New Roman" charset="0"/>
            </a:rPr>
            <a:t>I. Causes de la cyber criminalité chez les ados</a:t>
          </a:r>
        </a:p>
      </dgm:t>
    </dgm:pt>
    <dgm:pt modelId="{A52CA6CC-78CE-DE42-80C1-E58277406842}" type="parTrans" cxnId="{A6ECC159-0029-9142-89BD-79719C44E688}">
      <dgm:prSet/>
      <dgm:spPr/>
      <dgm:t>
        <a:bodyPr/>
        <a:lstStyle/>
        <a:p>
          <a:endParaRPr lang="fr-FR"/>
        </a:p>
      </dgm:t>
    </dgm:pt>
    <dgm:pt modelId="{E6ABD66B-EDA8-4B4E-A766-B1CAEB36C913}" type="sibTrans" cxnId="{A6ECC159-0029-9142-89BD-79719C44E688}">
      <dgm:prSet/>
      <dgm:spPr/>
      <dgm:t>
        <a:bodyPr/>
        <a:lstStyle/>
        <a:p>
          <a:endParaRPr lang="fr-FR"/>
        </a:p>
      </dgm:t>
    </dgm:pt>
    <dgm:pt modelId="{22827B52-3DAB-CB45-B391-06BC8E411872}">
      <dgm:prSet phldrT="[Texte]"/>
      <dgm:spPr/>
      <dgm:t>
        <a:bodyPr/>
        <a:lstStyle/>
        <a:p>
          <a:r>
            <a:rPr lang="fr-FR" dirty="0">
              <a:latin typeface="Times New Roman" charset="0"/>
              <a:ea typeface="Times New Roman" charset="0"/>
              <a:cs typeface="Times New Roman" charset="0"/>
            </a:rPr>
            <a:t>II. Conséquences de la cyber criminalité </a:t>
          </a:r>
        </a:p>
      </dgm:t>
    </dgm:pt>
    <dgm:pt modelId="{BC17B48E-4C95-AC43-8864-CDDE89556145}" type="parTrans" cxnId="{64F90E8B-F87E-1749-B364-1BDEAA022615}">
      <dgm:prSet/>
      <dgm:spPr/>
      <dgm:t>
        <a:bodyPr/>
        <a:lstStyle/>
        <a:p>
          <a:endParaRPr lang="fr-FR"/>
        </a:p>
      </dgm:t>
    </dgm:pt>
    <dgm:pt modelId="{480F9B80-7847-FD48-8303-72619DDB53C0}" type="sibTrans" cxnId="{64F90E8B-F87E-1749-B364-1BDEAA022615}">
      <dgm:prSet/>
      <dgm:spPr/>
      <dgm:t>
        <a:bodyPr/>
        <a:lstStyle/>
        <a:p>
          <a:endParaRPr lang="fr-FR"/>
        </a:p>
      </dgm:t>
    </dgm:pt>
    <dgm:pt modelId="{F50E6325-7F49-7B4B-BFA7-2846516A281B}">
      <dgm:prSet phldrT="[Texte]"/>
      <dgm:spPr/>
      <dgm:t>
        <a:bodyPr/>
        <a:lstStyle/>
        <a:p>
          <a:r>
            <a:rPr lang="fr-FR" dirty="0">
              <a:latin typeface="Times New Roman" charset="0"/>
              <a:ea typeface="Times New Roman" charset="0"/>
              <a:cs typeface="Times New Roman" charset="0"/>
            </a:rPr>
            <a:t>Conclusion</a:t>
          </a:r>
        </a:p>
      </dgm:t>
    </dgm:pt>
    <dgm:pt modelId="{EE734DCB-400D-C04D-B7ED-24A1F8588477}" type="parTrans" cxnId="{044A7663-3C6E-FF4A-9A76-4E2E2AE96B49}">
      <dgm:prSet/>
      <dgm:spPr/>
      <dgm:t>
        <a:bodyPr/>
        <a:lstStyle/>
        <a:p>
          <a:endParaRPr lang="fr-FR"/>
        </a:p>
      </dgm:t>
    </dgm:pt>
    <dgm:pt modelId="{494BA677-A757-FC47-8CFB-B97A5A7D1A34}" type="sibTrans" cxnId="{044A7663-3C6E-FF4A-9A76-4E2E2AE96B49}">
      <dgm:prSet/>
      <dgm:spPr/>
      <dgm:t>
        <a:bodyPr/>
        <a:lstStyle/>
        <a:p>
          <a:endParaRPr lang="fr-FR"/>
        </a:p>
      </dgm:t>
    </dgm:pt>
    <dgm:pt modelId="{76F45E9B-5296-484A-9D9D-75C572FDFF53}">
      <dgm:prSet phldrT="[Texte]"/>
      <dgm:spPr/>
      <dgm:t>
        <a:bodyPr/>
        <a:lstStyle/>
        <a:p>
          <a:r>
            <a:rPr lang="fr-FR" dirty="0">
              <a:latin typeface="Times New Roman" charset="0"/>
              <a:ea typeface="Times New Roman" charset="0"/>
              <a:cs typeface="Times New Roman" charset="0"/>
            </a:rPr>
            <a:t>III. Se protéger efficacement contre la cyber criminalité</a:t>
          </a:r>
        </a:p>
      </dgm:t>
    </dgm:pt>
    <dgm:pt modelId="{D6E8A941-D6D6-7043-A0BC-76DD74A67360}" type="parTrans" cxnId="{9330D184-1AB1-E346-A015-6C2E79B2FB25}">
      <dgm:prSet/>
      <dgm:spPr/>
      <dgm:t>
        <a:bodyPr/>
        <a:lstStyle/>
        <a:p>
          <a:endParaRPr lang="fr-FR"/>
        </a:p>
      </dgm:t>
    </dgm:pt>
    <dgm:pt modelId="{5F87707A-DD41-034C-B3C6-D7E4A5790AC2}" type="sibTrans" cxnId="{9330D184-1AB1-E346-A015-6C2E79B2FB25}">
      <dgm:prSet/>
      <dgm:spPr/>
      <dgm:t>
        <a:bodyPr/>
        <a:lstStyle/>
        <a:p>
          <a:endParaRPr lang="fr-FR"/>
        </a:p>
      </dgm:t>
    </dgm:pt>
    <dgm:pt modelId="{35D4EC54-027B-4F41-9C75-6AEB9CACC2A0}" type="pres">
      <dgm:prSet presAssocID="{4BB93046-FCCD-7D46-9BC1-5430454B9A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4F99DA2C-AE05-2346-8AD4-4B0AB38494ED}" type="pres">
      <dgm:prSet presAssocID="{4BB93046-FCCD-7D46-9BC1-5430454B9A5A}" presName="Name1" presStyleCnt="0"/>
      <dgm:spPr/>
    </dgm:pt>
    <dgm:pt modelId="{22FD6C33-276B-3F48-8732-F702040A1990}" type="pres">
      <dgm:prSet presAssocID="{4BB93046-FCCD-7D46-9BC1-5430454B9A5A}" presName="cycle" presStyleCnt="0"/>
      <dgm:spPr/>
    </dgm:pt>
    <dgm:pt modelId="{AC2F95A8-D4F4-3B41-A853-03C731CD8424}" type="pres">
      <dgm:prSet presAssocID="{4BB93046-FCCD-7D46-9BC1-5430454B9A5A}" presName="srcNode" presStyleLbl="node1" presStyleIdx="0" presStyleCnt="5"/>
      <dgm:spPr/>
    </dgm:pt>
    <dgm:pt modelId="{F661C412-2506-D141-8364-B301FB6E6AD1}" type="pres">
      <dgm:prSet presAssocID="{4BB93046-FCCD-7D46-9BC1-5430454B9A5A}" presName="conn" presStyleLbl="parChTrans1D2" presStyleIdx="0" presStyleCnt="1"/>
      <dgm:spPr/>
      <dgm:t>
        <a:bodyPr/>
        <a:lstStyle/>
        <a:p>
          <a:endParaRPr lang="fr-FR"/>
        </a:p>
      </dgm:t>
    </dgm:pt>
    <dgm:pt modelId="{746C7226-F8A0-9E44-8AB0-0B72E734C6A4}" type="pres">
      <dgm:prSet presAssocID="{4BB93046-FCCD-7D46-9BC1-5430454B9A5A}" presName="extraNode" presStyleLbl="node1" presStyleIdx="0" presStyleCnt="5"/>
      <dgm:spPr/>
    </dgm:pt>
    <dgm:pt modelId="{84189192-5F69-694F-98E6-141EFB3556A3}" type="pres">
      <dgm:prSet presAssocID="{4BB93046-FCCD-7D46-9BC1-5430454B9A5A}" presName="dstNode" presStyleLbl="node1" presStyleIdx="0" presStyleCnt="5"/>
      <dgm:spPr/>
    </dgm:pt>
    <dgm:pt modelId="{8FB8F9EA-E3A1-2545-A9F8-F10F926D470A}" type="pres">
      <dgm:prSet presAssocID="{6FAF7D0D-5477-9E42-9014-9D9836A2C5DD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DE6128-C9A6-B348-AD93-F2F47ED3D52C}" type="pres">
      <dgm:prSet presAssocID="{6FAF7D0D-5477-9E42-9014-9D9836A2C5DD}" presName="accent_1" presStyleCnt="0"/>
      <dgm:spPr/>
    </dgm:pt>
    <dgm:pt modelId="{4FA2CE3D-6F25-C843-94C8-8F60DB79ABD0}" type="pres">
      <dgm:prSet presAssocID="{6FAF7D0D-5477-9E42-9014-9D9836A2C5DD}" presName="accentRepeatNode" presStyleLbl="solidFgAcc1" presStyleIdx="0" presStyleCnt="5" custScaleX="114449" custScaleY="105544"/>
      <dgm:spPr/>
    </dgm:pt>
    <dgm:pt modelId="{7FABE578-3713-1B4B-8DBB-3239EB548CCA}" type="pres">
      <dgm:prSet presAssocID="{96A5AABD-66FC-6D43-A176-15E6E8B1B1E7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929BEB-D360-D84B-A59F-A2D7EFDB7025}" type="pres">
      <dgm:prSet presAssocID="{96A5AABD-66FC-6D43-A176-15E6E8B1B1E7}" presName="accent_2" presStyleCnt="0"/>
      <dgm:spPr/>
    </dgm:pt>
    <dgm:pt modelId="{17FFC9C5-D235-BA42-B9A1-361A7523C1BD}" type="pres">
      <dgm:prSet presAssocID="{96A5AABD-66FC-6D43-A176-15E6E8B1B1E7}" presName="accentRepeatNode" presStyleLbl="solidFgAcc1" presStyleIdx="1" presStyleCnt="5" custScaleX="114449" custScaleY="105544"/>
      <dgm:spPr/>
    </dgm:pt>
    <dgm:pt modelId="{44A59401-FEAB-CE46-BC52-24CA216EDA99}" type="pres">
      <dgm:prSet presAssocID="{22827B52-3DAB-CB45-B391-06BC8E411872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1619E4-ABB5-8E42-868B-F53CFB812903}" type="pres">
      <dgm:prSet presAssocID="{22827B52-3DAB-CB45-B391-06BC8E411872}" presName="accent_3" presStyleCnt="0"/>
      <dgm:spPr/>
    </dgm:pt>
    <dgm:pt modelId="{54EA5999-0BE8-5643-BAE8-D9AD175B6D32}" type="pres">
      <dgm:prSet presAssocID="{22827B52-3DAB-CB45-B391-06BC8E411872}" presName="accentRepeatNode" presStyleLbl="solidFgAcc1" presStyleIdx="2" presStyleCnt="5" custScaleX="114449" custScaleY="105544"/>
      <dgm:spPr/>
    </dgm:pt>
    <dgm:pt modelId="{2CFB8861-37CE-0441-8E54-79F8DD0B7B74}" type="pres">
      <dgm:prSet presAssocID="{76F45E9B-5296-484A-9D9D-75C572FDFF53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065809-9A7E-4E47-A315-C98E636E5969}" type="pres">
      <dgm:prSet presAssocID="{76F45E9B-5296-484A-9D9D-75C572FDFF53}" presName="accent_4" presStyleCnt="0"/>
      <dgm:spPr/>
    </dgm:pt>
    <dgm:pt modelId="{814A53B0-A29C-CA49-BA64-0C4C2D178246}" type="pres">
      <dgm:prSet presAssocID="{76F45E9B-5296-484A-9D9D-75C572FDFF53}" presName="accentRepeatNode" presStyleLbl="solidFgAcc1" presStyleIdx="3" presStyleCnt="5" custScaleX="114449" custScaleY="105544"/>
      <dgm:spPr/>
    </dgm:pt>
    <dgm:pt modelId="{56252260-E8DB-EA49-8307-9A6BA5409655}" type="pres">
      <dgm:prSet presAssocID="{F50E6325-7F49-7B4B-BFA7-2846516A281B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085319-9945-894D-B303-179245E48348}" type="pres">
      <dgm:prSet presAssocID="{F50E6325-7F49-7B4B-BFA7-2846516A281B}" presName="accent_5" presStyleCnt="0"/>
      <dgm:spPr/>
    </dgm:pt>
    <dgm:pt modelId="{B5BEBA3C-093B-9E4D-BAFB-3BDB65979691}" type="pres">
      <dgm:prSet presAssocID="{F50E6325-7F49-7B4B-BFA7-2846516A281B}" presName="accentRepeatNode" presStyleLbl="solidFgAcc1" presStyleIdx="4" presStyleCnt="5" custScaleX="114449" custScaleY="105544"/>
      <dgm:spPr/>
    </dgm:pt>
  </dgm:ptLst>
  <dgm:cxnLst>
    <dgm:cxn modelId="{52A358B5-ECFC-3A40-86FF-39B2CBB34E22}" type="presOf" srcId="{22827B52-3DAB-CB45-B391-06BC8E411872}" destId="{44A59401-FEAB-CE46-BC52-24CA216EDA99}" srcOrd="0" destOrd="0" presId="urn:microsoft.com/office/officeart/2008/layout/VerticalCurvedList"/>
    <dgm:cxn modelId="{FA6C6B6A-F009-2644-AD4B-76000CAA0163}" type="presOf" srcId="{96A5AABD-66FC-6D43-A176-15E6E8B1B1E7}" destId="{7FABE578-3713-1B4B-8DBB-3239EB548CCA}" srcOrd="0" destOrd="0" presId="urn:microsoft.com/office/officeart/2008/layout/VerticalCurvedList"/>
    <dgm:cxn modelId="{28B38585-937F-B747-B25A-8000944A3CE4}" srcId="{4BB93046-FCCD-7D46-9BC1-5430454B9A5A}" destId="{6FAF7D0D-5477-9E42-9014-9D9836A2C5DD}" srcOrd="0" destOrd="0" parTransId="{F1776C79-4C27-BF41-A7DD-6809F84AFF61}" sibTransId="{23629E01-66BF-3A4F-887D-148CEAF0E2B3}"/>
    <dgm:cxn modelId="{64F90E8B-F87E-1749-B364-1BDEAA022615}" srcId="{4BB93046-FCCD-7D46-9BC1-5430454B9A5A}" destId="{22827B52-3DAB-CB45-B391-06BC8E411872}" srcOrd="2" destOrd="0" parTransId="{BC17B48E-4C95-AC43-8864-CDDE89556145}" sibTransId="{480F9B80-7847-FD48-8303-72619DDB53C0}"/>
    <dgm:cxn modelId="{D565A1FC-CECD-2943-8931-B10CB237319E}" type="presOf" srcId="{6FAF7D0D-5477-9E42-9014-9D9836A2C5DD}" destId="{8FB8F9EA-E3A1-2545-A9F8-F10F926D470A}" srcOrd="0" destOrd="0" presId="urn:microsoft.com/office/officeart/2008/layout/VerticalCurvedList"/>
    <dgm:cxn modelId="{A8762A10-46A2-634F-A9D2-8A34AA825EEB}" type="presOf" srcId="{23629E01-66BF-3A4F-887D-148CEAF0E2B3}" destId="{F661C412-2506-D141-8364-B301FB6E6AD1}" srcOrd="0" destOrd="0" presId="urn:microsoft.com/office/officeart/2008/layout/VerticalCurvedList"/>
    <dgm:cxn modelId="{A6ECC159-0029-9142-89BD-79719C44E688}" srcId="{4BB93046-FCCD-7D46-9BC1-5430454B9A5A}" destId="{96A5AABD-66FC-6D43-A176-15E6E8B1B1E7}" srcOrd="1" destOrd="0" parTransId="{A52CA6CC-78CE-DE42-80C1-E58277406842}" sibTransId="{E6ABD66B-EDA8-4B4E-A766-B1CAEB36C913}"/>
    <dgm:cxn modelId="{826B8BFD-4DC8-8B4B-B252-691B9ECBCCF4}" type="presOf" srcId="{4BB93046-FCCD-7D46-9BC1-5430454B9A5A}" destId="{35D4EC54-027B-4F41-9C75-6AEB9CACC2A0}" srcOrd="0" destOrd="0" presId="urn:microsoft.com/office/officeart/2008/layout/VerticalCurvedList"/>
    <dgm:cxn modelId="{9330D184-1AB1-E346-A015-6C2E79B2FB25}" srcId="{4BB93046-FCCD-7D46-9BC1-5430454B9A5A}" destId="{76F45E9B-5296-484A-9D9D-75C572FDFF53}" srcOrd="3" destOrd="0" parTransId="{D6E8A941-D6D6-7043-A0BC-76DD74A67360}" sibTransId="{5F87707A-DD41-034C-B3C6-D7E4A5790AC2}"/>
    <dgm:cxn modelId="{286AD906-070E-144C-8978-5DB425BEE57B}" type="presOf" srcId="{F50E6325-7F49-7B4B-BFA7-2846516A281B}" destId="{56252260-E8DB-EA49-8307-9A6BA5409655}" srcOrd="0" destOrd="0" presId="urn:microsoft.com/office/officeart/2008/layout/VerticalCurvedList"/>
    <dgm:cxn modelId="{7C0AE878-5EDF-6B40-BF4E-F77ACD3EB308}" type="presOf" srcId="{76F45E9B-5296-484A-9D9D-75C572FDFF53}" destId="{2CFB8861-37CE-0441-8E54-79F8DD0B7B74}" srcOrd="0" destOrd="0" presId="urn:microsoft.com/office/officeart/2008/layout/VerticalCurvedList"/>
    <dgm:cxn modelId="{044A7663-3C6E-FF4A-9A76-4E2E2AE96B49}" srcId="{4BB93046-FCCD-7D46-9BC1-5430454B9A5A}" destId="{F50E6325-7F49-7B4B-BFA7-2846516A281B}" srcOrd="4" destOrd="0" parTransId="{EE734DCB-400D-C04D-B7ED-24A1F8588477}" sibTransId="{494BA677-A757-FC47-8CFB-B97A5A7D1A34}"/>
    <dgm:cxn modelId="{1DE41516-CA73-AF4A-8623-4F41F1C44BD3}" type="presParOf" srcId="{35D4EC54-027B-4F41-9C75-6AEB9CACC2A0}" destId="{4F99DA2C-AE05-2346-8AD4-4B0AB38494ED}" srcOrd="0" destOrd="0" presId="urn:microsoft.com/office/officeart/2008/layout/VerticalCurvedList"/>
    <dgm:cxn modelId="{BDAB4179-8C2B-EF4C-82FF-098091B66612}" type="presParOf" srcId="{4F99DA2C-AE05-2346-8AD4-4B0AB38494ED}" destId="{22FD6C33-276B-3F48-8732-F702040A1990}" srcOrd="0" destOrd="0" presId="urn:microsoft.com/office/officeart/2008/layout/VerticalCurvedList"/>
    <dgm:cxn modelId="{D4C16591-D269-1843-87AE-8C1FF41E6D16}" type="presParOf" srcId="{22FD6C33-276B-3F48-8732-F702040A1990}" destId="{AC2F95A8-D4F4-3B41-A853-03C731CD8424}" srcOrd="0" destOrd="0" presId="urn:microsoft.com/office/officeart/2008/layout/VerticalCurvedList"/>
    <dgm:cxn modelId="{D46E06BE-6121-4147-93E0-4F981D8E7CF7}" type="presParOf" srcId="{22FD6C33-276B-3F48-8732-F702040A1990}" destId="{F661C412-2506-D141-8364-B301FB6E6AD1}" srcOrd="1" destOrd="0" presId="urn:microsoft.com/office/officeart/2008/layout/VerticalCurvedList"/>
    <dgm:cxn modelId="{6173F8F9-90C9-434E-BA89-4C77F5DB75A2}" type="presParOf" srcId="{22FD6C33-276B-3F48-8732-F702040A1990}" destId="{746C7226-F8A0-9E44-8AB0-0B72E734C6A4}" srcOrd="2" destOrd="0" presId="urn:microsoft.com/office/officeart/2008/layout/VerticalCurvedList"/>
    <dgm:cxn modelId="{7EB3AF3F-0325-BF44-BAC5-C0A37788C6B4}" type="presParOf" srcId="{22FD6C33-276B-3F48-8732-F702040A1990}" destId="{84189192-5F69-694F-98E6-141EFB3556A3}" srcOrd="3" destOrd="0" presId="urn:microsoft.com/office/officeart/2008/layout/VerticalCurvedList"/>
    <dgm:cxn modelId="{DA81831C-EE90-0C42-BED8-258D8020F8BE}" type="presParOf" srcId="{4F99DA2C-AE05-2346-8AD4-4B0AB38494ED}" destId="{8FB8F9EA-E3A1-2545-A9F8-F10F926D470A}" srcOrd="1" destOrd="0" presId="urn:microsoft.com/office/officeart/2008/layout/VerticalCurvedList"/>
    <dgm:cxn modelId="{A826914E-7C88-6742-96F5-ADE5DBEF8A4D}" type="presParOf" srcId="{4F99DA2C-AE05-2346-8AD4-4B0AB38494ED}" destId="{7CDE6128-C9A6-B348-AD93-F2F47ED3D52C}" srcOrd="2" destOrd="0" presId="urn:microsoft.com/office/officeart/2008/layout/VerticalCurvedList"/>
    <dgm:cxn modelId="{8AF4A064-5E47-8F40-B0D4-C61AF09E2A16}" type="presParOf" srcId="{7CDE6128-C9A6-B348-AD93-F2F47ED3D52C}" destId="{4FA2CE3D-6F25-C843-94C8-8F60DB79ABD0}" srcOrd="0" destOrd="0" presId="urn:microsoft.com/office/officeart/2008/layout/VerticalCurvedList"/>
    <dgm:cxn modelId="{67458323-1B06-5848-AC0B-D9BD44A55990}" type="presParOf" srcId="{4F99DA2C-AE05-2346-8AD4-4B0AB38494ED}" destId="{7FABE578-3713-1B4B-8DBB-3239EB548CCA}" srcOrd="3" destOrd="0" presId="urn:microsoft.com/office/officeart/2008/layout/VerticalCurvedList"/>
    <dgm:cxn modelId="{9FB8F774-915F-BE4E-964C-EE8F895F2EF5}" type="presParOf" srcId="{4F99DA2C-AE05-2346-8AD4-4B0AB38494ED}" destId="{B0929BEB-D360-D84B-A59F-A2D7EFDB7025}" srcOrd="4" destOrd="0" presId="urn:microsoft.com/office/officeart/2008/layout/VerticalCurvedList"/>
    <dgm:cxn modelId="{AC5535C3-52B6-1A45-8B92-1EA5C0FD1DA0}" type="presParOf" srcId="{B0929BEB-D360-D84B-A59F-A2D7EFDB7025}" destId="{17FFC9C5-D235-BA42-B9A1-361A7523C1BD}" srcOrd="0" destOrd="0" presId="urn:microsoft.com/office/officeart/2008/layout/VerticalCurvedList"/>
    <dgm:cxn modelId="{A23B8663-A2B7-2B40-A6EE-A091A1139EC7}" type="presParOf" srcId="{4F99DA2C-AE05-2346-8AD4-4B0AB38494ED}" destId="{44A59401-FEAB-CE46-BC52-24CA216EDA99}" srcOrd="5" destOrd="0" presId="urn:microsoft.com/office/officeart/2008/layout/VerticalCurvedList"/>
    <dgm:cxn modelId="{14C6F85D-5307-7E42-875B-0F657D6DFFFD}" type="presParOf" srcId="{4F99DA2C-AE05-2346-8AD4-4B0AB38494ED}" destId="{A41619E4-ABB5-8E42-868B-F53CFB812903}" srcOrd="6" destOrd="0" presId="urn:microsoft.com/office/officeart/2008/layout/VerticalCurvedList"/>
    <dgm:cxn modelId="{81086CBD-9AC3-7E48-A2E1-BD8016DA0DC8}" type="presParOf" srcId="{A41619E4-ABB5-8E42-868B-F53CFB812903}" destId="{54EA5999-0BE8-5643-BAE8-D9AD175B6D32}" srcOrd="0" destOrd="0" presId="urn:microsoft.com/office/officeart/2008/layout/VerticalCurvedList"/>
    <dgm:cxn modelId="{B3F728ED-D4DC-274F-B631-50054EF0D836}" type="presParOf" srcId="{4F99DA2C-AE05-2346-8AD4-4B0AB38494ED}" destId="{2CFB8861-37CE-0441-8E54-79F8DD0B7B74}" srcOrd="7" destOrd="0" presId="urn:microsoft.com/office/officeart/2008/layout/VerticalCurvedList"/>
    <dgm:cxn modelId="{2EE1DA2C-F302-CC43-80C2-20EDF76B8BFB}" type="presParOf" srcId="{4F99DA2C-AE05-2346-8AD4-4B0AB38494ED}" destId="{17065809-9A7E-4E47-A315-C98E636E5969}" srcOrd="8" destOrd="0" presId="urn:microsoft.com/office/officeart/2008/layout/VerticalCurvedList"/>
    <dgm:cxn modelId="{0210661E-6816-2B43-A402-C899C3C94B42}" type="presParOf" srcId="{17065809-9A7E-4E47-A315-C98E636E5969}" destId="{814A53B0-A29C-CA49-BA64-0C4C2D178246}" srcOrd="0" destOrd="0" presId="urn:microsoft.com/office/officeart/2008/layout/VerticalCurvedList"/>
    <dgm:cxn modelId="{50F7E76A-D9AA-C74E-BC70-E13CF0938AE3}" type="presParOf" srcId="{4F99DA2C-AE05-2346-8AD4-4B0AB38494ED}" destId="{56252260-E8DB-EA49-8307-9A6BA5409655}" srcOrd="9" destOrd="0" presId="urn:microsoft.com/office/officeart/2008/layout/VerticalCurvedList"/>
    <dgm:cxn modelId="{BFFEB7D6-8977-7841-955D-8F15D1BB94B4}" type="presParOf" srcId="{4F99DA2C-AE05-2346-8AD4-4B0AB38494ED}" destId="{CD085319-9945-894D-B303-179245E48348}" srcOrd="10" destOrd="0" presId="urn:microsoft.com/office/officeart/2008/layout/VerticalCurvedList"/>
    <dgm:cxn modelId="{BE60D921-A89F-074B-BFF8-DD3538107B06}" type="presParOf" srcId="{CD085319-9945-894D-B303-179245E48348}" destId="{B5BEBA3C-093B-9E4D-BAFB-3BDB6597969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0A8263-2768-4C14-9F0A-714CF5F6F53F}" type="doc">
      <dgm:prSet loTypeId="urn:microsoft.com/office/officeart/2005/8/layout/hList7" loCatId="pictur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32DDE841-87C0-4AD1-B82D-88352578571D}">
      <dgm:prSet phldrT="[Texte]" custT="1"/>
      <dgm:spPr/>
      <dgm:t>
        <a:bodyPr/>
        <a:lstStyle/>
        <a:p>
          <a:r>
            <a:rPr lang="fr-FR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7 millions de </a:t>
          </a:r>
          <a:r>
            <a:rPr lang="fr-FR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snaps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AD6EB0-FD99-4292-8064-3CDAE339ED06}" type="parTrans" cxnId="{71D9F634-46D8-4413-8BE0-093411402C57}">
      <dgm:prSet/>
      <dgm:spPr/>
      <dgm:t>
        <a:bodyPr/>
        <a:lstStyle/>
        <a:p>
          <a:endParaRPr lang="fr-FR"/>
        </a:p>
      </dgm:t>
    </dgm:pt>
    <dgm:pt modelId="{EDCFC257-9B9D-4902-894B-728B67ACAF76}" type="sibTrans" cxnId="{71D9F634-46D8-4413-8BE0-093411402C57}">
      <dgm:prSet/>
      <dgm:spPr/>
      <dgm:t>
        <a:bodyPr/>
        <a:lstStyle/>
        <a:p>
          <a:endParaRPr lang="fr-FR"/>
        </a:p>
      </dgm:t>
    </dgm:pt>
    <dgm:pt modelId="{642CFCF5-9AEF-43B6-9EB2-86C10D537F1D}">
      <dgm:prSet phldrT="[Texte]" custT="1"/>
      <dgm:spPr/>
      <dgm:t>
        <a:bodyPr/>
        <a:lstStyle/>
        <a:p>
          <a:r>
            <a:rPr lang="fr-FR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216 millions de photos animées</a:t>
          </a:r>
        </a:p>
      </dgm:t>
    </dgm:pt>
    <dgm:pt modelId="{FC6FDDB2-9F34-481A-89A9-AE3279F9A279}" type="parTrans" cxnId="{3C550311-E195-4474-A429-E554DFC7CB7B}">
      <dgm:prSet/>
      <dgm:spPr/>
      <dgm:t>
        <a:bodyPr/>
        <a:lstStyle/>
        <a:p>
          <a:endParaRPr lang="fr-FR"/>
        </a:p>
      </dgm:t>
    </dgm:pt>
    <dgm:pt modelId="{F18E2DF8-8A1A-40B1-8D4F-0FF759D4717B}" type="sibTrans" cxnId="{3C550311-E195-4474-A429-E554DFC7CB7B}">
      <dgm:prSet/>
      <dgm:spPr/>
      <dgm:t>
        <a:bodyPr/>
        <a:lstStyle/>
        <a:p>
          <a:endParaRPr lang="fr-FR"/>
        </a:p>
      </dgm:t>
    </dgm:pt>
    <dgm:pt modelId="{C452F6B3-3224-428D-9082-6F0BF24D9079}">
      <dgm:prSet phldrT="[Texte]" custT="1"/>
      <dgm:spPr/>
      <dgm:t>
        <a:bodyPr/>
        <a:lstStyle/>
        <a:p>
          <a:r>
            <a:rPr lang="fr-FR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2,4 millions de photos animées</a:t>
          </a:r>
        </a:p>
      </dgm:t>
    </dgm:pt>
    <dgm:pt modelId="{C7A81311-1D78-4AED-BD22-43BF6F83BA3E}" type="parTrans" cxnId="{970C5F2A-E3BD-4372-8447-D906E8EE5EC1}">
      <dgm:prSet/>
      <dgm:spPr/>
      <dgm:t>
        <a:bodyPr/>
        <a:lstStyle/>
        <a:p>
          <a:endParaRPr lang="fr-FR"/>
        </a:p>
      </dgm:t>
    </dgm:pt>
    <dgm:pt modelId="{684AFA2F-C1E3-443D-9B86-1C99784A5AF7}" type="sibTrans" cxnId="{970C5F2A-E3BD-4372-8447-D906E8EE5EC1}">
      <dgm:prSet/>
      <dgm:spPr/>
      <dgm:t>
        <a:bodyPr/>
        <a:lstStyle/>
        <a:p>
          <a:endParaRPr lang="fr-FR"/>
        </a:p>
      </dgm:t>
    </dgm:pt>
    <dgm:pt modelId="{29F125AE-C98A-41EF-AACC-88734466E94A}">
      <dgm:prSet phldrT="[Texte]" custT="1"/>
      <dgm:spPr/>
      <dgm:t>
        <a:bodyPr/>
        <a:lstStyle/>
        <a:p>
          <a:r>
            <a:rPr lang="fr-FR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350 000 tweets</a:t>
          </a:r>
        </a:p>
      </dgm:t>
    </dgm:pt>
    <dgm:pt modelId="{C3DE6CA6-0CAE-40DD-A846-A673A7D4BDDD}" type="parTrans" cxnId="{C68D6E11-3125-40F9-8DB3-C411BBA33F75}">
      <dgm:prSet/>
      <dgm:spPr/>
      <dgm:t>
        <a:bodyPr/>
        <a:lstStyle/>
        <a:p>
          <a:endParaRPr lang="fr-FR"/>
        </a:p>
      </dgm:t>
    </dgm:pt>
    <dgm:pt modelId="{0A4E7614-D643-49C2-894A-89CDD9B4735B}" type="sibTrans" cxnId="{C68D6E11-3125-40F9-8DB3-C411BBA33F75}">
      <dgm:prSet/>
      <dgm:spPr/>
      <dgm:t>
        <a:bodyPr/>
        <a:lstStyle/>
        <a:p>
          <a:endParaRPr lang="fr-FR"/>
        </a:p>
      </dgm:t>
    </dgm:pt>
    <dgm:pt modelId="{762BA17F-DB62-417B-8F4B-7D02E698D93B}">
      <dgm:prSet phldrT="[Texte]" custT="1"/>
      <dgm:spPr/>
      <dgm:t>
        <a:bodyPr/>
        <a:lstStyle/>
        <a:p>
          <a:r>
            <a:rPr lang="fr-FR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400 heures de vidéos téléchargées</a:t>
          </a:r>
        </a:p>
      </dgm:t>
    </dgm:pt>
    <dgm:pt modelId="{A1CDED4E-5F32-4BC3-B356-1D87FCBA555E}" type="parTrans" cxnId="{8D8C6229-8BFE-4280-91FA-D73A2A589C8F}">
      <dgm:prSet/>
      <dgm:spPr/>
      <dgm:t>
        <a:bodyPr/>
        <a:lstStyle/>
        <a:p>
          <a:endParaRPr lang="fr-FR"/>
        </a:p>
      </dgm:t>
    </dgm:pt>
    <dgm:pt modelId="{D8FE1C42-209D-4F69-AC39-F8966A0CD0B5}" type="sibTrans" cxnId="{8D8C6229-8BFE-4280-91FA-D73A2A589C8F}">
      <dgm:prSet/>
      <dgm:spPr/>
      <dgm:t>
        <a:bodyPr/>
        <a:lstStyle/>
        <a:p>
          <a:endParaRPr lang="fr-FR"/>
        </a:p>
      </dgm:t>
    </dgm:pt>
    <dgm:pt modelId="{A76B25C4-3FC4-4C02-95A1-DE301D4E167D}">
      <dgm:prSet phldrT="[Texte]" custT="1"/>
      <dgm:spPr/>
      <dgm:t>
        <a:bodyPr/>
        <a:lstStyle/>
        <a:p>
          <a:r>
            <a:rPr lang="fr-FR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1 million de vues</a:t>
          </a:r>
        </a:p>
      </dgm:t>
    </dgm:pt>
    <dgm:pt modelId="{3CFFA0A9-DCFE-48CB-9B52-4C251B38BF79}" type="parTrans" cxnId="{9060566B-BC27-4253-8825-7282B72CBD6B}">
      <dgm:prSet/>
      <dgm:spPr/>
      <dgm:t>
        <a:bodyPr/>
        <a:lstStyle/>
        <a:p>
          <a:endParaRPr lang="fr-FR"/>
        </a:p>
      </dgm:t>
    </dgm:pt>
    <dgm:pt modelId="{79FEB120-46F9-4973-B185-A7D6AB7301B6}" type="sibTrans" cxnId="{9060566B-BC27-4253-8825-7282B72CBD6B}">
      <dgm:prSet/>
      <dgm:spPr/>
      <dgm:t>
        <a:bodyPr/>
        <a:lstStyle/>
        <a:p>
          <a:endParaRPr lang="fr-FR"/>
        </a:p>
      </dgm:t>
    </dgm:pt>
    <dgm:pt modelId="{DBD46A8F-E17C-4EB7-AB2B-A50003E8B59E}">
      <dgm:prSet phldrT="[Texte]" custT="1"/>
      <dgm:spPr/>
      <dgm:t>
        <a:bodyPr/>
        <a:lstStyle/>
        <a:p>
          <a:r>
            <a:rPr lang="fr-FR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10 000 images épinglées</a:t>
          </a:r>
        </a:p>
      </dgm:t>
    </dgm:pt>
    <dgm:pt modelId="{EEADBF49-3966-44A5-B07D-A2D534233702}" type="parTrans" cxnId="{29792888-CF64-44E8-9670-9319B42D39E5}">
      <dgm:prSet/>
      <dgm:spPr/>
      <dgm:t>
        <a:bodyPr/>
        <a:lstStyle/>
        <a:p>
          <a:endParaRPr lang="fr-FR"/>
        </a:p>
      </dgm:t>
    </dgm:pt>
    <dgm:pt modelId="{0174853F-E620-4DBE-90A4-986785A5B61B}" type="sibTrans" cxnId="{29792888-CF64-44E8-9670-9319B42D39E5}">
      <dgm:prSet/>
      <dgm:spPr/>
      <dgm:t>
        <a:bodyPr/>
        <a:lstStyle/>
        <a:p>
          <a:endParaRPr lang="fr-FR"/>
        </a:p>
      </dgm:t>
    </dgm:pt>
    <dgm:pt modelId="{00429CA4-7F93-4879-8688-92D674B6C39C}">
      <dgm:prSet phldrT="[Texte]" custT="1"/>
      <dgm:spPr/>
      <dgm:t>
        <a:bodyPr/>
        <a:lstStyle/>
        <a:p>
          <a:r>
            <a:rPr lang="fr-FR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110 000 appels </a:t>
          </a:r>
          <a:r>
            <a:rPr lang="fr-FR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skype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C8CC36-EFF7-49E3-A2FB-C0BFAB6032D5}" type="parTrans" cxnId="{69D778E3-73EE-4AD3-89A6-852AE4F04852}">
      <dgm:prSet/>
      <dgm:spPr/>
      <dgm:t>
        <a:bodyPr/>
        <a:lstStyle/>
        <a:p>
          <a:endParaRPr lang="fr-FR"/>
        </a:p>
      </dgm:t>
    </dgm:pt>
    <dgm:pt modelId="{6409CF02-B918-44A4-9C27-3C2F378A7404}" type="sibTrans" cxnId="{69D778E3-73EE-4AD3-89A6-852AE4F04852}">
      <dgm:prSet/>
      <dgm:spPr/>
      <dgm:t>
        <a:bodyPr/>
        <a:lstStyle/>
        <a:p>
          <a:endParaRPr lang="fr-FR"/>
        </a:p>
      </dgm:t>
    </dgm:pt>
    <dgm:pt modelId="{32FC91D1-2847-4DAE-A059-2ADDE81B82A0}" type="pres">
      <dgm:prSet presAssocID="{EF0A8263-2768-4C14-9F0A-714CF5F6F53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4B7A68E-53A6-4D42-9683-2D2860D2352C}" type="pres">
      <dgm:prSet presAssocID="{EF0A8263-2768-4C14-9F0A-714CF5F6F53F}" presName="fgShape" presStyleLbl="fgShp" presStyleIdx="0" presStyleCnt="1"/>
      <dgm:spPr/>
    </dgm:pt>
    <dgm:pt modelId="{8B076AAC-0078-469F-BA1B-30894D5EFA60}" type="pres">
      <dgm:prSet presAssocID="{EF0A8263-2768-4C14-9F0A-714CF5F6F53F}" presName="linComp" presStyleCnt="0"/>
      <dgm:spPr/>
    </dgm:pt>
    <dgm:pt modelId="{BD05B021-F9F2-456E-973B-FD8E36691669}" type="pres">
      <dgm:prSet presAssocID="{32DDE841-87C0-4AD1-B82D-88352578571D}" presName="compNode" presStyleCnt="0"/>
      <dgm:spPr/>
    </dgm:pt>
    <dgm:pt modelId="{A6A2D644-EDC5-4712-BDE4-16783FE93F63}" type="pres">
      <dgm:prSet presAssocID="{32DDE841-87C0-4AD1-B82D-88352578571D}" presName="bkgdShape" presStyleLbl="node1" presStyleIdx="0" presStyleCnt="8"/>
      <dgm:spPr/>
      <dgm:t>
        <a:bodyPr/>
        <a:lstStyle/>
        <a:p>
          <a:endParaRPr lang="fr-FR"/>
        </a:p>
      </dgm:t>
    </dgm:pt>
    <dgm:pt modelId="{E62B3304-4524-4F1C-9034-073FC503330D}" type="pres">
      <dgm:prSet presAssocID="{32DDE841-87C0-4AD1-B82D-88352578571D}" presName="node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334040-C60A-4EFD-B2DE-8C16F8DBBEB6}" type="pres">
      <dgm:prSet presAssocID="{32DDE841-87C0-4AD1-B82D-88352578571D}" presName="invisiNode" presStyleLbl="node1" presStyleIdx="0" presStyleCnt="8"/>
      <dgm:spPr/>
    </dgm:pt>
    <dgm:pt modelId="{63EB2A68-099D-47B1-9D5B-3D307F1BE308}" type="pres">
      <dgm:prSet presAssocID="{32DDE841-87C0-4AD1-B82D-88352578571D}" presName="imagNode" presStyleLbl="fgImgPlac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fr-FR"/>
        </a:p>
      </dgm:t>
    </dgm:pt>
    <dgm:pt modelId="{38BE916A-A997-49A6-802B-124EFB12F7B4}" type="pres">
      <dgm:prSet presAssocID="{EDCFC257-9B9D-4902-894B-728B67ACAF76}" presName="sibTrans" presStyleLbl="sibTrans2D1" presStyleIdx="0" presStyleCnt="0"/>
      <dgm:spPr/>
      <dgm:t>
        <a:bodyPr/>
        <a:lstStyle/>
        <a:p>
          <a:endParaRPr lang="fr-FR"/>
        </a:p>
      </dgm:t>
    </dgm:pt>
    <dgm:pt modelId="{65873F59-970A-4074-9240-56F5C3AF7E43}" type="pres">
      <dgm:prSet presAssocID="{642CFCF5-9AEF-43B6-9EB2-86C10D537F1D}" presName="compNode" presStyleCnt="0"/>
      <dgm:spPr/>
    </dgm:pt>
    <dgm:pt modelId="{28B39ECA-A615-4A7C-BAC6-FA9EB96FEC77}" type="pres">
      <dgm:prSet presAssocID="{642CFCF5-9AEF-43B6-9EB2-86C10D537F1D}" presName="bkgdShape" presStyleLbl="node1" presStyleIdx="1" presStyleCnt="8"/>
      <dgm:spPr/>
      <dgm:t>
        <a:bodyPr/>
        <a:lstStyle/>
        <a:p>
          <a:endParaRPr lang="fr-FR"/>
        </a:p>
      </dgm:t>
    </dgm:pt>
    <dgm:pt modelId="{6929D8DF-CD5D-41C0-BFBB-4F2B83D54ACE}" type="pres">
      <dgm:prSet presAssocID="{642CFCF5-9AEF-43B6-9EB2-86C10D537F1D}" presName="node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E83C61-4CB6-4328-B06D-EFC927CD28FA}" type="pres">
      <dgm:prSet presAssocID="{642CFCF5-9AEF-43B6-9EB2-86C10D537F1D}" presName="invisiNode" presStyleLbl="node1" presStyleIdx="1" presStyleCnt="8"/>
      <dgm:spPr/>
    </dgm:pt>
    <dgm:pt modelId="{B003D717-9097-4F62-96D5-2823DB329BD8}" type="pres">
      <dgm:prSet presAssocID="{642CFCF5-9AEF-43B6-9EB2-86C10D537F1D}" presName="imagNode" presStyleLbl="fgImgPlace1" presStyleIdx="1" presStyleCnt="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fr-FR"/>
        </a:p>
      </dgm:t>
    </dgm:pt>
    <dgm:pt modelId="{196A26C6-7B35-4C7A-A22D-EED4C4CD8481}" type="pres">
      <dgm:prSet presAssocID="{F18E2DF8-8A1A-40B1-8D4F-0FF759D4717B}" presName="sibTrans" presStyleLbl="sibTrans2D1" presStyleIdx="0" presStyleCnt="0"/>
      <dgm:spPr/>
      <dgm:t>
        <a:bodyPr/>
        <a:lstStyle/>
        <a:p>
          <a:endParaRPr lang="fr-FR"/>
        </a:p>
      </dgm:t>
    </dgm:pt>
    <dgm:pt modelId="{A27155A7-916D-4375-AD89-F4099726C3CE}" type="pres">
      <dgm:prSet presAssocID="{C452F6B3-3224-428D-9082-6F0BF24D9079}" presName="compNode" presStyleCnt="0"/>
      <dgm:spPr/>
    </dgm:pt>
    <dgm:pt modelId="{E3475353-4AAF-4F8C-A146-67148C0E6A53}" type="pres">
      <dgm:prSet presAssocID="{C452F6B3-3224-428D-9082-6F0BF24D9079}" presName="bkgdShape" presStyleLbl="node1" presStyleIdx="2" presStyleCnt="8"/>
      <dgm:spPr/>
      <dgm:t>
        <a:bodyPr/>
        <a:lstStyle/>
        <a:p>
          <a:endParaRPr lang="fr-FR"/>
        </a:p>
      </dgm:t>
    </dgm:pt>
    <dgm:pt modelId="{91DCB303-4F3E-4748-97DD-7EAB3DFCDCF9}" type="pres">
      <dgm:prSet presAssocID="{C452F6B3-3224-428D-9082-6F0BF24D9079}" presName="node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24A020-0ED2-4BA0-A38F-9C842EAFE68D}" type="pres">
      <dgm:prSet presAssocID="{C452F6B3-3224-428D-9082-6F0BF24D9079}" presName="invisiNode" presStyleLbl="node1" presStyleIdx="2" presStyleCnt="8"/>
      <dgm:spPr/>
    </dgm:pt>
    <dgm:pt modelId="{3567FD8F-226C-475A-B22A-986B90F7A715}" type="pres">
      <dgm:prSet presAssocID="{C452F6B3-3224-428D-9082-6F0BF24D9079}" presName="imagNode" presStyleLbl="fgImgPlace1" presStyleIdx="2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fr-FR"/>
        </a:p>
      </dgm:t>
    </dgm:pt>
    <dgm:pt modelId="{20739C1D-A838-47ED-9DFA-2BFA610C2004}" type="pres">
      <dgm:prSet presAssocID="{684AFA2F-C1E3-443D-9B86-1C99784A5AF7}" presName="sibTrans" presStyleLbl="sibTrans2D1" presStyleIdx="0" presStyleCnt="0"/>
      <dgm:spPr/>
      <dgm:t>
        <a:bodyPr/>
        <a:lstStyle/>
        <a:p>
          <a:endParaRPr lang="fr-FR"/>
        </a:p>
      </dgm:t>
    </dgm:pt>
    <dgm:pt modelId="{1B2D340B-7FA3-4457-9022-27E7AEE7F7A5}" type="pres">
      <dgm:prSet presAssocID="{29F125AE-C98A-41EF-AACC-88734466E94A}" presName="compNode" presStyleCnt="0"/>
      <dgm:spPr/>
    </dgm:pt>
    <dgm:pt modelId="{87A445D9-5320-43CB-965C-13481B908F9C}" type="pres">
      <dgm:prSet presAssocID="{29F125AE-C98A-41EF-AACC-88734466E94A}" presName="bkgdShape" presStyleLbl="node1" presStyleIdx="3" presStyleCnt="8"/>
      <dgm:spPr/>
      <dgm:t>
        <a:bodyPr/>
        <a:lstStyle/>
        <a:p>
          <a:endParaRPr lang="fr-FR"/>
        </a:p>
      </dgm:t>
    </dgm:pt>
    <dgm:pt modelId="{DA12839D-C472-424F-A0B4-6919A97FFE7E}" type="pres">
      <dgm:prSet presAssocID="{29F125AE-C98A-41EF-AACC-88734466E94A}" presName="node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EA14C68-8CF6-451C-AB8E-1E57C3455501}" type="pres">
      <dgm:prSet presAssocID="{29F125AE-C98A-41EF-AACC-88734466E94A}" presName="invisiNode" presStyleLbl="node1" presStyleIdx="3" presStyleCnt="8"/>
      <dgm:spPr/>
    </dgm:pt>
    <dgm:pt modelId="{8AC39145-4909-446A-97B6-D67BC44E5705}" type="pres">
      <dgm:prSet presAssocID="{29F125AE-C98A-41EF-AACC-88734466E94A}" presName="imagNode" presStyleLbl="fgImgPlace1" presStyleIdx="3" presStyleCnt="8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fr-FR"/>
        </a:p>
      </dgm:t>
    </dgm:pt>
    <dgm:pt modelId="{FB9C72F8-1E40-4E3F-BFFA-C5CEE9B86805}" type="pres">
      <dgm:prSet presAssocID="{0A4E7614-D643-49C2-894A-89CDD9B4735B}" presName="sibTrans" presStyleLbl="sibTrans2D1" presStyleIdx="0" presStyleCnt="0"/>
      <dgm:spPr/>
      <dgm:t>
        <a:bodyPr/>
        <a:lstStyle/>
        <a:p>
          <a:endParaRPr lang="fr-FR"/>
        </a:p>
      </dgm:t>
    </dgm:pt>
    <dgm:pt modelId="{617D568C-705D-47B7-BA50-81AAD6E759F7}" type="pres">
      <dgm:prSet presAssocID="{762BA17F-DB62-417B-8F4B-7D02E698D93B}" presName="compNode" presStyleCnt="0"/>
      <dgm:spPr/>
    </dgm:pt>
    <dgm:pt modelId="{0E46031F-DB08-4F61-AC30-D2A7387855AD}" type="pres">
      <dgm:prSet presAssocID="{762BA17F-DB62-417B-8F4B-7D02E698D93B}" presName="bkgdShape" presStyleLbl="node1" presStyleIdx="4" presStyleCnt="8"/>
      <dgm:spPr/>
      <dgm:t>
        <a:bodyPr/>
        <a:lstStyle/>
        <a:p>
          <a:endParaRPr lang="fr-FR"/>
        </a:p>
      </dgm:t>
    </dgm:pt>
    <dgm:pt modelId="{8F428417-8B17-41CA-B752-D1558F82DCB5}" type="pres">
      <dgm:prSet presAssocID="{762BA17F-DB62-417B-8F4B-7D02E698D93B}" presName="node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509C9A-693B-4C09-89B3-4C7D33E98F8F}" type="pres">
      <dgm:prSet presAssocID="{762BA17F-DB62-417B-8F4B-7D02E698D93B}" presName="invisiNode" presStyleLbl="node1" presStyleIdx="4" presStyleCnt="8"/>
      <dgm:spPr/>
    </dgm:pt>
    <dgm:pt modelId="{72F16D07-71A7-45C3-AE55-76D1D50DD8AF}" type="pres">
      <dgm:prSet presAssocID="{762BA17F-DB62-417B-8F4B-7D02E698D93B}" presName="imagNode" presStyleLbl="fgImgPlace1" presStyleIdx="4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fr-FR"/>
        </a:p>
      </dgm:t>
    </dgm:pt>
    <dgm:pt modelId="{240CFFA5-BDFA-4B21-8405-CF89A8E4DAD4}" type="pres">
      <dgm:prSet presAssocID="{D8FE1C42-209D-4F69-AC39-F8966A0CD0B5}" presName="sibTrans" presStyleLbl="sibTrans2D1" presStyleIdx="0" presStyleCnt="0"/>
      <dgm:spPr/>
      <dgm:t>
        <a:bodyPr/>
        <a:lstStyle/>
        <a:p>
          <a:endParaRPr lang="fr-FR"/>
        </a:p>
      </dgm:t>
    </dgm:pt>
    <dgm:pt modelId="{9FCDC5D2-4E2A-4EA3-938C-88991C927527}" type="pres">
      <dgm:prSet presAssocID="{DBD46A8F-E17C-4EB7-AB2B-A50003E8B59E}" presName="compNode" presStyleCnt="0"/>
      <dgm:spPr/>
    </dgm:pt>
    <dgm:pt modelId="{7F277535-FD0A-44D9-9A89-83E56DCB942F}" type="pres">
      <dgm:prSet presAssocID="{DBD46A8F-E17C-4EB7-AB2B-A50003E8B59E}" presName="bkgdShape" presStyleLbl="node1" presStyleIdx="5" presStyleCnt="8"/>
      <dgm:spPr/>
      <dgm:t>
        <a:bodyPr/>
        <a:lstStyle/>
        <a:p>
          <a:endParaRPr lang="fr-FR"/>
        </a:p>
      </dgm:t>
    </dgm:pt>
    <dgm:pt modelId="{FF497988-6391-46D2-82E6-B8AEB23FE889}" type="pres">
      <dgm:prSet presAssocID="{DBD46A8F-E17C-4EB7-AB2B-A50003E8B59E}" presName="node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E717D3-987A-4272-BFE5-450D2755CF19}" type="pres">
      <dgm:prSet presAssocID="{DBD46A8F-E17C-4EB7-AB2B-A50003E8B59E}" presName="invisiNode" presStyleLbl="node1" presStyleIdx="5" presStyleCnt="8"/>
      <dgm:spPr/>
    </dgm:pt>
    <dgm:pt modelId="{708CF486-5EA5-4C1E-A3F5-AFC4CC21834C}" type="pres">
      <dgm:prSet presAssocID="{DBD46A8F-E17C-4EB7-AB2B-A50003E8B59E}" presName="imagNode" presStyleLbl="fgImgPlace1" presStyleIdx="5" presStyleCnt="8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fr-FR"/>
        </a:p>
      </dgm:t>
    </dgm:pt>
    <dgm:pt modelId="{8E98F134-5881-433C-AB11-CF856F422BFA}" type="pres">
      <dgm:prSet presAssocID="{0174853F-E620-4DBE-90A4-986785A5B61B}" presName="sibTrans" presStyleLbl="sibTrans2D1" presStyleIdx="0" presStyleCnt="0"/>
      <dgm:spPr/>
      <dgm:t>
        <a:bodyPr/>
        <a:lstStyle/>
        <a:p>
          <a:endParaRPr lang="fr-FR"/>
        </a:p>
      </dgm:t>
    </dgm:pt>
    <dgm:pt modelId="{24E74C1A-35F7-4BD4-8842-617399876A0F}" type="pres">
      <dgm:prSet presAssocID="{A76B25C4-3FC4-4C02-95A1-DE301D4E167D}" presName="compNode" presStyleCnt="0"/>
      <dgm:spPr/>
    </dgm:pt>
    <dgm:pt modelId="{021C26E9-D12C-43A8-A564-E5BEC6CD6673}" type="pres">
      <dgm:prSet presAssocID="{A76B25C4-3FC4-4C02-95A1-DE301D4E167D}" presName="bkgdShape" presStyleLbl="node1" presStyleIdx="6" presStyleCnt="8"/>
      <dgm:spPr/>
      <dgm:t>
        <a:bodyPr/>
        <a:lstStyle/>
        <a:p>
          <a:endParaRPr lang="fr-FR"/>
        </a:p>
      </dgm:t>
    </dgm:pt>
    <dgm:pt modelId="{B4179588-3048-46AE-A31E-7C52B1433FED}" type="pres">
      <dgm:prSet presAssocID="{A76B25C4-3FC4-4C02-95A1-DE301D4E167D}" presName="node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F042CA4-7FD4-4CFD-BD34-FA42AE4C20C2}" type="pres">
      <dgm:prSet presAssocID="{A76B25C4-3FC4-4C02-95A1-DE301D4E167D}" presName="invisiNode" presStyleLbl="node1" presStyleIdx="6" presStyleCnt="8"/>
      <dgm:spPr/>
    </dgm:pt>
    <dgm:pt modelId="{2089D31E-601B-4D1F-AB76-C5478477F2E1}" type="pres">
      <dgm:prSet presAssocID="{A76B25C4-3FC4-4C02-95A1-DE301D4E167D}" presName="imagNode" presStyleLbl="fgImgPlace1" presStyleIdx="6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fr-FR"/>
        </a:p>
      </dgm:t>
    </dgm:pt>
    <dgm:pt modelId="{6344BED2-7EC4-4905-BA28-508EDB815D78}" type="pres">
      <dgm:prSet presAssocID="{79FEB120-46F9-4973-B185-A7D6AB7301B6}" presName="sibTrans" presStyleLbl="sibTrans2D1" presStyleIdx="0" presStyleCnt="0"/>
      <dgm:spPr/>
      <dgm:t>
        <a:bodyPr/>
        <a:lstStyle/>
        <a:p>
          <a:endParaRPr lang="fr-FR"/>
        </a:p>
      </dgm:t>
    </dgm:pt>
    <dgm:pt modelId="{7740679A-3BA0-4CD1-AA36-6D648B28926A}" type="pres">
      <dgm:prSet presAssocID="{00429CA4-7F93-4879-8688-92D674B6C39C}" presName="compNode" presStyleCnt="0"/>
      <dgm:spPr/>
    </dgm:pt>
    <dgm:pt modelId="{E7ECAE52-CC35-40D7-857B-9C55A0DB2687}" type="pres">
      <dgm:prSet presAssocID="{00429CA4-7F93-4879-8688-92D674B6C39C}" presName="bkgdShape" presStyleLbl="node1" presStyleIdx="7" presStyleCnt="8"/>
      <dgm:spPr/>
      <dgm:t>
        <a:bodyPr/>
        <a:lstStyle/>
        <a:p>
          <a:endParaRPr lang="fr-FR"/>
        </a:p>
      </dgm:t>
    </dgm:pt>
    <dgm:pt modelId="{59FA769E-96DF-4664-959A-7E2A057A54E5}" type="pres">
      <dgm:prSet presAssocID="{00429CA4-7F93-4879-8688-92D674B6C39C}" presName="node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D77842-D830-4B6C-8AC7-B423E53FBB1C}" type="pres">
      <dgm:prSet presAssocID="{00429CA4-7F93-4879-8688-92D674B6C39C}" presName="invisiNode" presStyleLbl="node1" presStyleIdx="7" presStyleCnt="8"/>
      <dgm:spPr/>
    </dgm:pt>
    <dgm:pt modelId="{9FEC6D96-428E-482E-BEA6-5F2D7466AB7A}" type="pres">
      <dgm:prSet presAssocID="{00429CA4-7F93-4879-8688-92D674B6C39C}" presName="imagNode" presStyleLbl="fgImgPlace1" presStyleIdx="7" presStyleCnt="8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fr-FR"/>
        </a:p>
      </dgm:t>
    </dgm:pt>
  </dgm:ptLst>
  <dgm:cxnLst>
    <dgm:cxn modelId="{F946A281-B7EC-4689-A218-FA5E23B5BCF7}" type="presOf" srcId="{A76B25C4-3FC4-4C02-95A1-DE301D4E167D}" destId="{021C26E9-D12C-43A8-A564-E5BEC6CD6673}" srcOrd="0" destOrd="0" presId="urn:microsoft.com/office/officeart/2005/8/layout/hList7"/>
    <dgm:cxn modelId="{0C32A6C3-CC83-4B11-9259-3B445472CA5F}" type="presOf" srcId="{642CFCF5-9AEF-43B6-9EB2-86C10D537F1D}" destId="{28B39ECA-A615-4A7C-BAC6-FA9EB96FEC77}" srcOrd="0" destOrd="0" presId="urn:microsoft.com/office/officeart/2005/8/layout/hList7"/>
    <dgm:cxn modelId="{7157EEDE-14F0-41EE-AA69-CAC86C0A218C}" type="presOf" srcId="{C452F6B3-3224-428D-9082-6F0BF24D9079}" destId="{91DCB303-4F3E-4748-97DD-7EAB3DFCDCF9}" srcOrd="1" destOrd="0" presId="urn:microsoft.com/office/officeart/2005/8/layout/hList7"/>
    <dgm:cxn modelId="{575821BB-2110-47ED-B2CC-DEC96448859E}" type="presOf" srcId="{762BA17F-DB62-417B-8F4B-7D02E698D93B}" destId="{0E46031F-DB08-4F61-AC30-D2A7387855AD}" srcOrd="0" destOrd="0" presId="urn:microsoft.com/office/officeart/2005/8/layout/hList7"/>
    <dgm:cxn modelId="{26F29E03-3B8E-4FE1-B0E0-24DD38F101E1}" type="presOf" srcId="{32DDE841-87C0-4AD1-B82D-88352578571D}" destId="{E62B3304-4524-4F1C-9034-073FC503330D}" srcOrd="1" destOrd="0" presId="urn:microsoft.com/office/officeart/2005/8/layout/hList7"/>
    <dgm:cxn modelId="{C68D6E11-3125-40F9-8DB3-C411BBA33F75}" srcId="{EF0A8263-2768-4C14-9F0A-714CF5F6F53F}" destId="{29F125AE-C98A-41EF-AACC-88734466E94A}" srcOrd="3" destOrd="0" parTransId="{C3DE6CA6-0CAE-40DD-A846-A673A7D4BDDD}" sibTransId="{0A4E7614-D643-49C2-894A-89CDD9B4735B}"/>
    <dgm:cxn modelId="{A14A2E71-5697-4A3C-B313-CB91E1D53311}" type="presOf" srcId="{79FEB120-46F9-4973-B185-A7D6AB7301B6}" destId="{6344BED2-7EC4-4905-BA28-508EDB815D78}" srcOrd="0" destOrd="0" presId="urn:microsoft.com/office/officeart/2005/8/layout/hList7"/>
    <dgm:cxn modelId="{B5EFC5FF-FE0A-4F8A-8057-1B243EFB4436}" type="presOf" srcId="{DBD46A8F-E17C-4EB7-AB2B-A50003E8B59E}" destId="{FF497988-6391-46D2-82E6-B8AEB23FE889}" srcOrd="1" destOrd="0" presId="urn:microsoft.com/office/officeart/2005/8/layout/hList7"/>
    <dgm:cxn modelId="{901C3CCF-F50E-45C1-88FE-B212BC694A57}" type="presOf" srcId="{29F125AE-C98A-41EF-AACC-88734466E94A}" destId="{DA12839D-C472-424F-A0B4-6919A97FFE7E}" srcOrd="1" destOrd="0" presId="urn:microsoft.com/office/officeart/2005/8/layout/hList7"/>
    <dgm:cxn modelId="{3C550311-E195-4474-A429-E554DFC7CB7B}" srcId="{EF0A8263-2768-4C14-9F0A-714CF5F6F53F}" destId="{642CFCF5-9AEF-43B6-9EB2-86C10D537F1D}" srcOrd="1" destOrd="0" parTransId="{FC6FDDB2-9F34-481A-89A9-AE3279F9A279}" sibTransId="{F18E2DF8-8A1A-40B1-8D4F-0FF759D4717B}"/>
    <dgm:cxn modelId="{49714A92-7450-4E02-8422-94166F2B77B3}" type="presOf" srcId="{00429CA4-7F93-4879-8688-92D674B6C39C}" destId="{59FA769E-96DF-4664-959A-7E2A057A54E5}" srcOrd="1" destOrd="0" presId="urn:microsoft.com/office/officeart/2005/8/layout/hList7"/>
    <dgm:cxn modelId="{E5EB0000-8A52-4478-B40F-43EFEC054922}" type="presOf" srcId="{762BA17F-DB62-417B-8F4B-7D02E698D93B}" destId="{8F428417-8B17-41CA-B752-D1558F82DCB5}" srcOrd="1" destOrd="0" presId="urn:microsoft.com/office/officeart/2005/8/layout/hList7"/>
    <dgm:cxn modelId="{A435653A-BFD3-4A68-AD29-A749B0713F18}" type="presOf" srcId="{0174853F-E620-4DBE-90A4-986785A5B61B}" destId="{8E98F134-5881-433C-AB11-CF856F422BFA}" srcOrd="0" destOrd="0" presId="urn:microsoft.com/office/officeart/2005/8/layout/hList7"/>
    <dgm:cxn modelId="{744EABBD-50CA-4B72-A01F-0A6018765BE8}" type="presOf" srcId="{EF0A8263-2768-4C14-9F0A-714CF5F6F53F}" destId="{32FC91D1-2847-4DAE-A059-2ADDE81B82A0}" srcOrd="0" destOrd="0" presId="urn:microsoft.com/office/officeart/2005/8/layout/hList7"/>
    <dgm:cxn modelId="{F8CE4BD4-A1A6-4837-B53F-497E46D26435}" type="presOf" srcId="{29F125AE-C98A-41EF-AACC-88734466E94A}" destId="{87A445D9-5320-43CB-965C-13481B908F9C}" srcOrd="0" destOrd="0" presId="urn:microsoft.com/office/officeart/2005/8/layout/hList7"/>
    <dgm:cxn modelId="{941C0721-A0D0-48F5-9F31-A1E066B4C751}" type="presOf" srcId="{642CFCF5-9AEF-43B6-9EB2-86C10D537F1D}" destId="{6929D8DF-CD5D-41C0-BFBB-4F2B83D54ACE}" srcOrd="1" destOrd="0" presId="urn:microsoft.com/office/officeart/2005/8/layout/hList7"/>
    <dgm:cxn modelId="{970C5F2A-E3BD-4372-8447-D906E8EE5EC1}" srcId="{EF0A8263-2768-4C14-9F0A-714CF5F6F53F}" destId="{C452F6B3-3224-428D-9082-6F0BF24D9079}" srcOrd="2" destOrd="0" parTransId="{C7A81311-1D78-4AED-BD22-43BF6F83BA3E}" sibTransId="{684AFA2F-C1E3-443D-9B86-1C99784A5AF7}"/>
    <dgm:cxn modelId="{9060566B-BC27-4253-8825-7282B72CBD6B}" srcId="{EF0A8263-2768-4C14-9F0A-714CF5F6F53F}" destId="{A76B25C4-3FC4-4C02-95A1-DE301D4E167D}" srcOrd="6" destOrd="0" parTransId="{3CFFA0A9-DCFE-48CB-9B52-4C251B38BF79}" sibTransId="{79FEB120-46F9-4973-B185-A7D6AB7301B6}"/>
    <dgm:cxn modelId="{29792888-CF64-44E8-9670-9319B42D39E5}" srcId="{EF0A8263-2768-4C14-9F0A-714CF5F6F53F}" destId="{DBD46A8F-E17C-4EB7-AB2B-A50003E8B59E}" srcOrd="5" destOrd="0" parTransId="{EEADBF49-3966-44A5-B07D-A2D534233702}" sibTransId="{0174853F-E620-4DBE-90A4-986785A5B61B}"/>
    <dgm:cxn modelId="{F0AC62D4-FBEC-4C8B-BF0F-F55A956D0216}" type="presOf" srcId="{F18E2DF8-8A1A-40B1-8D4F-0FF759D4717B}" destId="{196A26C6-7B35-4C7A-A22D-EED4C4CD8481}" srcOrd="0" destOrd="0" presId="urn:microsoft.com/office/officeart/2005/8/layout/hList7"/>
    <dgm:cxn modelId="{8CA837CF-2F94-444E-8357-6C74DD0A9106}" type="presOf" srcId="{EDCFC257-9B9D-4902-894B-728B67ACAF76}" destId="{38BE916A-A997-49A6-802B-124EFB12F7B4}" srcOrd="0" destOrd="0" presId="urn:microsoft.com/office/officeart/2005/8/layout/hList7"/>
    <dgm:cxn modelId="{A73D20C8-202B-4C89-859F-AF96778A7BB9}" type="presOf" srcId="{32DDE841-87C0-4AD1-B82D-88352578571D}" destId="{A6A2D644-EDC5-4712-BDE4-16783FE93F63}" srcOrd="0" destOrd="0" presId="urn:microsoft.com/office/officeart/2005/8/layout/hList7"/>
    <dgm:cxn modelId="{C300AACC-C05D-4155-9E00-47E7B7BD7A1A}" type="presOf" srcId="{00429CA4-7F93-4879-8688-92D674B6C39C}" destId="{E7ECAE52-CC35-40D7-857B-9C55A0DB2687}" srcOrd="0" destOrd="0" presId="urn:microsoft.com/office/officeart/2005/8/layout/hList7"/>
    <dgm:cxn modelId="{30ACFE55-68A4-4E85-A8A1-41A2612E4252}" type="presOf" srcId="{DBD46A8F-E17C-4EB7-AB2B-A50003E8B59E}" destId="{7F277535-FD0A-44D9-9A89-83E56DCB942F}" srcOrd="0" destOrd="0" presId="urn:microsoft.com/office/officeart/2005/8/layout/hList7"/>
    <dgm:cxn modelId="{EB7376D6-9530-49C7-9405-C48941123D0B}" type="presOf" srcId="{A76B25C4-3FC4-4C02-95A1-DE301D4E167D}" destId="{B4179588-3048-46AE-A31E-7C52B1433FED}" srcOrd="1" destOrd="0" presId="urn:microsoft.com/office/officeart/2005/8/layout/hList7"/>
    <dgm:cxn modelId="{94C5156B-8666-45F8-9C0A-365531ED4FDD}" type="presOf" srcId="{684AFA2F-C1E3-443D-9B86-1C99784A5AF7}" destId="{20739C1D-A838-47ED-9DFA-2BFA610C2004}" srcOrd="0" destOrd="0" presId="urn:microsoft.com/office/officeart/2005/8/layout/hList7"/>
    <dgm:cxn modelId="{8D8C6229-8BFE-4280-91FA-D73A2A589C8F}" srcId="{EF0A8263-2768-4C14-9F0A-714CF5F6F53F}" destId="{762BA17F-DB62-417B-8F4B-7D02E698D93B}" srcOrd="4" destOrd="0" parTransId="{A1CDED4E-5F32-4BC3-B356-1D87FCBA555E}" sibTransId="{D8FE1C42-209D-4F69-AC39-F8966A0CD0B5}"/>
    <dgm:cxn modelId="{69D778E3-73EE-4AD3-89A6-852AE4F04852}" srcId="{EF0A8263-2768-4C14-9F0A-714CF5F6F53F}" destId="{00429CA4-7F93-4879-8688-92D674B6C39C}" srcOrd="7" destOrd="0" parTransId="{49C8CC36-EFF7-49E3-A2FB-C0BFAB6032D5}" sibTransId="{6409CF02-B918-44A4-9C27-3C2F378A7404}"/>
    <dgm:cxn modelId="{CEA38C07-6771-4134-9273-CCE4EC3D175C}" type="presOf" srcId="{C452F6B3-3224-428D-9082-6F0BF24D9079}" destId="{E3475353-4AAF-4F8C-A146-67148C0E6A53}" srcOrd="0" destOrd="0" presId="urn:microsoft.com/office/officeart/2005/8/layout/hList7"/>
    <dgm:cxn modelId="{CEF750C0-00A0-4069-93DB-9DDC9C6EE670}" type="presOf" srcId="{D8FE1C42-209D-4F69-AC39-F8966A0CD0B5}" destId="{240CFFA5-BDFA-4B21-8405-CF89A8E4DAD4}" srcOrd="0" destOrd="0" presId="urn:microsoft.com/office/officeart/2005/8/layout/hList7"/>
    <dgm:cxn modelId="{71D9F634-46D8-4413-8BE0-093411402C57}" srcId="{EF0A8263-2768-4C14-9F0A-714CF5F6F53F}" destId="{32DDE841-87C0-4AD1-B82D-88352578571D}" srcOrd="0" destOrd="0" parTransId="{E0AD6EB0-FD99-4292-8064-3CDAE339ED06}" sibTransId="{EDCFC257-9B9D-4902-894B-728B67ACAF76}"/>
    <dgm:cxn modelId="{FECFD523-E675-491B-8D51-CD994CAB135B}" type="presOf" srcId="{0A4E7614-D643-49C2-894A-89CDD9B4735B}" destId="{FB9C72F8-1E40-4E3F-BFFA-C5CEE9B86805}" srcOrd="0" destOrd="0" presId="urn:microsoft.com/office/officeart/2005/8/layout/hList7"/>
    <dgm:cxn modelId="{5BF10DC5-8B67-4FE6-A2D0-1D4D5EDE46F5}" type="presParOf" srcId="{32FC91D1-2847-4DAE-A059-2ADDE81B82A0}" destId="{E4B7A68E-53A6-4D42-9683-2D2860D2352C}" srcOrd="0" destOrd="0" presId="urn:microsoft.com/office/officeart/2005/8/layout/hList7"/>
    <dgm:cxn modelId="{B909A95F-F596-49C2-A7E1-257714E0F706}" type="presParOf" srcId="{32FC91D1-2847-4DAE-A059-2ADDE81B82A0}" destId="{8B076AAC-0078-469F-BA1B-30894D5EFA60}" srcOrd="1" destOrd="0" presId="urn:microsoft.com/office/officeart/2005/8/layout/hList7"/>
    <dgm:cxn modelId="{63E6295C-C455-427A-A439-521BB300EE38}" type="presParOf" srcId="{8B076AAC-0078-469F-BA1B-30894D5EFA60}" destId="{BD05B021-F9F2-456E-973B-FD8E36691669}" srcOrd="0" destOrd="0" presId="urn:microsoft.com/office/officeart/2005/8/layout/hList7"/>
    <dgm:cxn modelId="{612E669D-F381-4B44-BCB4-F8CA5D884F11}" type="presParOf" srcId="{BD05B021-F9F2-456E-973B-FD8E36691669}" destId="{A6A2D644-EDC5-4712-BDE4-16783FE93F63}" srcOrd="0" destOrd="0" presId="urn:microsoft.com/office/officeart/2005/8/layout/hList7"/>
    <dgm:cxn modelId="{F4F444E1-A315-4433-A3F2-1F426559B001}" type="presParOf" srcId="{BD05B021-F9F2-456E-973B-FD8E36691669}" destId="{E62B3304-4524-4F1C-9034-073FC503330D}" srcOrd="1" destOrd="0" presId="urn:microsoft.com/office/officeart/2005/8/layout/hList7"/>
    <dgm:cxn modelId="{7E2B0E8A-C499-4A44-BAF9-3EDBBBF9C7FD}" type="presParOf" srcId="{BD05B021-F9F2-456E-973B-FD8E36691669}" destId="{32334040-C60A-4EFD-B2DE-8C16F8DBBEB6}" srcOrd="2" destOrd="0" presId="urn:microsoft.com/office/officeart/2005/8/layout/hList7"/>
    <dgm:cxn modelId="{79F5C89C-E735-4339-A903-483FE83D1192}" type="presParOf" srcId="{BD05B021-F9F2-456E-973B-FD8E36691669}" destId="{63EB2A68-099D-47B1-9D5B-3D307F1BE308}" srcOrd="3" destOrd="0" presId="urn:microsoft.com/office/officeart/2005/8/layout/hList7"/>
    <dgm:cxn modelId="{709EA51F-4CD5-48B5-95BE-37AF448AAB7B}" type="presParOf" srcId="{8B076AAC-0078-469F-BA1B-30894D5EFA60}" destId="{38BE916A-A997-49A6-802B-124EFB12F7B4}" srcOrd="1" destOrd="0" presId="urn:microsoft.com/office/officeart/2005/8/layout/hList7"/>
    <dgm:cxn modelId="{B0F76CB5-8452-4A2D-91C4-CDC9F3CE9426}" type="presParOf" srcId="{8B076AAC-0078-469F-BA1B-30894D5EFA60}" destId="{65873F59-970A-4074-9240-56F5C3AF7E43}" srcOrd="2" destOrd="0" presId="urn:microsoft.com/office/officeart/2005/8/layout/hList7"/>
    <dgm:cxn modelId="{BD456817-0F3E-4429-B418-F58BA63028F8}" type="presParOf" srcId="{65873F59-970A-4074-9240-56F5C3AF7E43}" destId="{28B39ECA-A615-4A7C-BAC6-FA9EB96FEC77}" srcOrd="0" destOrd="0" presId="urn:microsoft.com/office/officeart/2005/8/layout/hList7"/>
    <dgm:cxn modelId="{53EE81F3-D5CE-490D-AB66-B3E2737D7991}" type="presParOf" srcId="{65873F59-970A-4074-9240-56F5C3AF7E43}" destId="{6929D8DF-CD5D-41C0-BFBB-4F2B83D54ACE}" srcOrd="1" destOrd="0" presId="urn:microsoft.com/office/officeart/2005/8/layout/hList7"/>
    <dgm:cxn modelId="{8A36B418-9982-4386-9D78-1900E9BB179B}" type="presParOf" srcId="{65873F59-970A-4074-9240-56F5C3AF7E43}" destId="{E0E83C61-4CB6-4328-B06D-EFC927CD28FA}" srcOrd="2" destOrd="0" presId="urn:microsoft.com/office/officeart/2005/8/layout/hList7"/>
    <dgm:cxn modelId="{151AD73A-A338-4540-97FB-FCA5FCB856A2}" type="presParOf" srcId="{65873F59-970A-4074-9240-56F5C3AF7E43}" destId="{B003D717-9097-4F62-96D5-2823DB329BD8}" srcOrd="3" destOrd="0" presId="urn:microsoft.com/office/officeart/2005/8/layout/hList7"/>
    <dgm:cxn modelId="{2779B02F-C27B-406B-8C95-27D8586ECD13}" type="presParOf" srcId="{8B076AAC-0078-469F-BA1B-30894D5EFA60}" destId="{196A26C6-7B35-4C7A-A22D-EED4C4CD8481}" srcOrd="3" destOrd="0" presId="urn:microsoft.com/office/officeart/2005/8/layout/hList7"/>
    <dgm:cxn modelId="{960D9F7D-50A2-448C-AD45-378886733AF7}" type="presParOf" srcId="{8B076AAC-0078-469F-BA1B-30894D5EFA60}" destId="{A27155A7-916D-4375-AD89-F4099726C3CE}" srcOrd="4" destOrd="0" presId="urn:microsoft.com/office/officeart/2005/8/layout/hList7"/>
    <dgm:cxn modelId="{08FD2DE1-2BC8-4C69-8FA1-352C299295FA}" type="presParOf" srcId="{A27155A7-916D-4375-AD89-F4099726C3CE}" destId="{E3475353-4AAF-4F8C-A146-67148C0E6A53}" srcOrd="0" destOrd="0" presId="urn:microsoft.com/office/officeart/2005/8/layout/hList7"/>
    <dgm:cxn modelId="{9A4634D1-63F6-4F57-9CF1-75946AD2D06B}" type="presParOf" srcId="{A27155A7-916D-4375-AD89-F4099726C3CE}" destId="{91DCB303-4F3E-4748-97DD-7EAB3DFCDCF9}" srcOrd="1" destOrd="0" presId="urn:microsoft.com/office/officeart/2005/8/layout/hList7"/>
    <dgm:cxn modelId="{6E6EB163-8AC1-477B-A5F9-4B2867237E35}" type="presParOf" srcId="{A27155A7-916D-4375-AD89-F4099726C3CE}" destId="{3424A020-0ED2-4BA0-A38F-9C842EAFE68D}" srcOrd="2" destOrd="0" presId="urn:microsoft.com/office/officeart/2005/8/layout/hList7"/>
    <dgm:cxn modelId="{3CD51BFC-4123-4085-A3B8-B87534F49566}" type="presParOf" srcId="{A27155A7-916D-4375-AD89-F4099726C3CE}" destId="{3567FD8F-226C-475A-B22A-986B90F7A715}" srcOrd="3" destOrd="0" presId="urn:microsoft.com/office/officeart/2005/8/layout/hList7"/>
    <dgm:cxn modelId="{7D266892-5E7D-4274-BEE0-680A478F78EA}" type="presParOf" srcId="{8B076AAC-0078-469F-BA1B-30894D5EFA60}" destId="{20739C1D-A838-47ED-9DFA-2BFA610C2004}" srcOrd="5" destOrd="0" presId="urn:microsoft.com/office/officeart/2005/8/layout/hList7"/>
    <dgm:cxn modelId="{7E599381-4AD3-4085-8F9C-ED8C9EB0EC61}" type="presParOf" srcId="{8B076AAC-0078-469F-BA1B-30894D5EFA60}" destId="{1B2D340B-7FA3-4457-9022-27E7AEE7F7A5}" srcOrd="6" destOrd="0" presId="urn:microsoft.com/office/officeart/2005/8/layout/hList7"/>
    <dgm:cxn modelId="{2E793EAA-BC9E-490D-B7B9-19DFCCEBB5B2}" type="presParOf" srcId="{1B2D340B-7FA3-4457-9022-27E7AEE7F7A5}" destId="{87A445D9-5320-43CB-965C-13481B908F9C}" srcOrd="0" destOrd="0" presId="urn:microsoft.com/office/officeart/2005/8/layout/hList7"/>
    <dgm:cxn modelId="{B47FC61D-8FBB-49C0-8E9D-118DE3B16753}" type="presParOf" srcId="{1B2D340B-7FA3-4457-9022-27E7AEE7F7A5}" destId="{DA12839D-C472-424F-A0B4-6919A97FFE7E}" srcOrd="1" destOrd="0" presId="urn:microsoft.com/office/officeart/2005/8/layout/hList7"/>
    <dgm:cxn modelId="{49F08FA2-55B8-4621-8CB9-489370C0541C}" type="presParOf" srcId="{1B2D340B-7FA3-4457-9022-27E7AEE7F7A5}" destId="{5EA14C68-8CF6-451C-AB8E-1E57C3455501}" srcOrd="2" destOrd="0" presId="urn:microsoft.com/office/officeart/2005/8/layout/hList7"/>
    <dgm:cxn modelId="{3C858168-1DC3-4B07-A523-9AC3FA3B8AB8}" type="presParOf" srcId="{1B2D340B-7FA3-4457-9022-27E7AEE7F7A5}" destId="{8AC39145-4909-446A-97B6-D67BC44E5705}" srcOrd="3" destOrd="0" presId="urn:microsoft.com/office/officeart/2005/8/layout/hList7"/>
    <dgm:cxn modelId="{19DAB5D4-A7FD-4CB4-B51B-4988BD3C90DF}" type="presParOf" srcId="{8B076AAC-0078-469F-BA1B-30894D5EFA60}" destId="{FB9C72F8-1E40-4E3F-BFFA-C5CEE9B86805}" srcOrd="7" destOrd="0" presId="urn:microsoft.com/office/officeart/2005/8/layout/hList7"/>
    <dgm:cxn modelId="{BEED03E7-518E-43BD-B09E-3CE2F5B6E0D9}" type="presParOf" srcId="{8B076AAC-0078-469F-BA1B-30894D5EFA60}" destId="{617D568C-705D-47B7-BA50-81AAD6E759F7}" srcOrd="8" destOrd="0" presId="urn:microsoft.com/office/officeart/2005/8/layout/hList7"/>
    <dgm:cxn modelId="{A9CA0732-E418-43AC-B767-17E0D051E9B1}" type="presParOf" srcId="{617D568C-705D-47B7-BA50-81AAD6E759F7}" destId="{0E46031F-DB08-4F61-AC30-D2A7387855AD}" srcOrd="0" destOrd="0" presId="urn:microsoft.com/office/officeart/2005/8/layout/hList7"/>
    <dgm:cxn modelId="{C546F15A-1F18-4A35-9250-B967662687C1}" type="presParOf" srcId="{617D568C-705D-47B7-BA50-81AAD6E759F7}" destId="{8F428417-8B17-41CA-B752-D1558F82DCB5}" srcOrd="1" destOrd="0" presId="urn:microsoft.com/office/officeart/2005/8/layout/hList7"/>
    <dgm:cxn modelId="{5AD20727-A3E7-4941-BD73-0488B49F234A}" type="presParOf" srcId="{617D568C-705D-47B7-BA50-81AAD6E759F7}" destId="{81509C9A-693B-4C09-89B3-4C7D33E98F8F}" srcOrd="2" destOrd="0" presId="urn:microsoft.com/office/officeart/2005/8/layout/hList7"/>
    <dgm:cxn modelId="{9A415716-A490-4A93-BA92-24D3F848C4F6}" type="presParOf" srcId="{617D568C-705D-47B7-BA50-81AAD6E759F7}" destId="{72F16D07-71A7-45C3-AE55-76D1D50DD8AF}" srcOrd="3" destOrd="0" presId="urn:microsoft.com/office/officeart/2005/8/layout/hList7"/>
    <dgm:cxn modelId="{0993DDD0-1681-466F-969D-9A2DBCA87A90}" type="presParOf" srcId="{8B076AAC-0078-469F-BA1B-30894D5EFA60}" destId="{240CFFA5-BDFA-4B21-8405-CF89A8E4DAD4}" srcOrd="9" destOrd="0" presId="urn:microsoft.com/office/officeart/2005/8/layout/hList7"/>
    <dgm:cxn modelId="{AE1422CF-2BB2-445E-ADA3-65A54C14E981}" type="presParOf" srcId="{8B076AAC-0078-469F-BA1B-30894D5EFA60}" destId="{9FCDC5D2-4E2A-4EA3-938C-88991C927527}" srcOrd="10" destOrd="0" presId="urn:microsoft.com/office/officeart/2005/8/layout/hList7"/>
    <dgm:cxn modelId="{F47116B0-695A-46E5-849D-416B130C292E}" type="presParOf" srcId="{9FCDC5D2-4E2A-4EA3-938C-88991C927527}" destId="{7F277535-FD0A-44D9-9A89-83E56DCB942F}" srcOrd="0" destOrd="0" presId="urn:microsoft.com/office/officeart/2005/8/layout/hList7"/>
    <dgm:cxn modelId="{CE5704FF-358D-4BD5-AE08-39FA96F47EE5}" type="presParOf" srcId="{9FCDC5D2-4E2A-4EA3-938C-88991C927527}" destId="{FF497988-6391-46D2-82E6-B8AEB23FE889}" srcOrd="1" destOrd="0" presId="urn:microsoft.com/office/officeart/2005/8/layout/hList7"/>
    <dgm:cxn modelId="{6FAAE29A-E26F-4D6D-B87A-7A0A561AA917}" type="presParOf" srcId="{9FCDC5D2-4E2A-4EA3-938C-88991C927527}" destId="{5CE717D3-987A-4272-BFE5-450D2755CF19}" srcOrd="2" destOrd="0" presId="urn:microsoft.com/office/officeart/2005/8/layout/hList7"/>
    <dgm:cxn modelId="{EADB0DAD-82A9-4B95-B13C-91DC72A515FA}" type="presParOf" srcId="{9FCDC5D2-4E2A-4EA3-938C-88991C927527}" destId="{708CF486-5EA5-4C1E-A3F5-AFC4CC21834C}" srcOrd="3" destOrd="0" presId="urn:microsoft.com/office/officeart/2005/8/layout/hList7"/>
    <dgm:cxn modelId="{6766EAE2-9293-4B7B-92C1-AC4F7430832B}" type="presParOf" srcId="{8B076AAC-0078-469F-BA1B-30894D5EFA60}" destId="{8E98F134-5881-433C-AB11-CF856F422BFA}" srcOrd="11" destOrd="0" presId="urn:microsoft.com/office/officeart/2005/8/layout/hList7"/>
    <dgm:cxn modelId="{B26F9A2F-3047-4457-9A3A-7FA400C3D733}" type="presParOf" srcId="{8B076AAC-0078-469F-BA1B-30894D5EFA60}" destId="{24E74C1A-35F7-4BD4-8842-617399876A0F}" srcOrd="12" destOrd="0" presId="urn:microsoft.com/office/officeart/2005/8/layout/hList7"/>
    <dgm:cxn modelId="{0C3B3A92-5D3B-45BB-B69A-A9B2D9DB8D1D}" type="presParOf" srcId="{24E74C1A-35F7-4BD4-8842-617399876A0F}" destId="{021C26E9-D12C-43A8-A564-E5BEC6CD6673}" srcOrd="0" destOrd="0" presId="urn:microsoft.com/office/officeart/2005/8/layout/hList7"/>
    <dgm:cxn modelId="{3EE27638-2BA8-4ED4-9BAF-BCE7F0C58CF7}" type="presParOf" srcId="{24E74C1A-35F7-4BD4-8842-617399876A0F}" destId="{B4179588-3048-46AE-A31E-7C52B1433FED}" srcOrd="1" destOrd="0" presId="urn:microsoft.com/office/officeart/2005/8/layout/hList7"/>
    <dgm:cxn modelId="{243C65EA-9981-493D-B9EF-082EFFC7DB5F}" type="presParOf" srcId="{24E74C1A-35F7-4BD4-8842-617399876A0F}" destId="{1F042CA4-7FD4-4CFD-BD34-FA42AE4C20C2}" srcOrd="2" destOrd="0" presId="urn:microsoft.com/office/officeart/2005/8/layout/hList7"/>
    <dgm:cxn modelId="{1D2F2FD6-D392-41E4-B4AF-B731A08E75DF}" type="presParOf" srcId="{24E74C1A-35F7-4BD4-8842-617399876A0F}" destId="{2089D31E-601B-4D1F-AB76-C5478477F2E1}" srcOrd="3" destOrd="0" presId="urn:microsoft.com/office/officeart/2005/8/layout/hList7"/>
    <dgm:cxn modelId="{B95AF89F-6DB0-4C9D-B16C-B7B79C6C5F70}" type="presParOf" srcId="{8B076AAC-0078-469F-BA1B-30894D5EFA60}" destId="{6344BED2-7EC4-4905-BA28-508EDB815D78}" srcOrd="13" destOrd="0" presId="urn:microsoft.com/office/officeart/2005/8/layout/hList7"/>
    <dgm:cxn modelId="{CE787C56-E5D5-45C2-9537-6771BA239C78}" type="presParOf" srcId="{8B076AAC-0078-469F-BA1B-30894D5EFA60}" destId="{7740679A-3BA0-4CD1-AA36-6D648B28926A}" srcOrd="14" destOrd="0" presId="urn:microsoft.com/office/officeart/2005/8/layout/hList7"/>
    <dgm:cxn modelId="{2A5D86B3-9B31-4EB9-B40A-83DEDBBFF44D}" type="presParOf" srcId="{7740679A-3BA0-4CD1-AA36-6D648B28926A}" destId="{E7ECAE52-CC35-40D7-857B-9C55A0DB2687}" srcOrd="0" destOrd="0" presId="urn:microsoft.com/office/officeart/2005/8/layout/hList7"/>
    <dgm:cxn modelId="{15343F6E-11FE-4AA2-9A62-1C2ABE7589E7}" type="presParOf" srcId="{7740679A-3BA0-4CD1-AA36-6D648B28926A}" destId="{59FA769E-96DF-4664-959A-7E2A057A54E5}" srcOrd="1" destOrd="0" presId="urn:microsoft.com/office/officeart/2005/8/layout/hList7"/>
    <dgm:cxn modelId="{9D6F024D-6E8D-4251-A12A-E0739E597EE1}" type="presParOf" srcId="{7740679A-3BA0-4CD1-AA36-6D648B28926A}" destId="{BCD77842-D830-4B6C-8AC7-B423E53FBB1C}" srcOrd="2" destOrd="0" presId="urn:microsoft.com/office/officeart/2005/8/layout/hList7"/>
    <dgm:cxn modelId="{83F436A1-63DF-444E-9B31-50ABA01BDB66}" type="presParOf" srcId="{7740679A-3BA0-4CD1-AA36-6D648B28926A}" destId="{9FEC6D96-428E-482E-BEA6-5F2D7466AB7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1C9E99-0DD6-0B41-AB40-B305B969B9D9}" type="doc">
      <dgm:prSet loTypeId="urn:microsoft.com/office/officeart/2008/layout/VerticalAccentList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1099356E-9B47-A14F-953B-0EFB9E7A4D53}">
      <dgm:prSet phldrT="[Texte]"/>
      <dgm:spPr/>
      <dgm:t>
        <a:bodyPr/>
        <a:lstStyle/>
        <a:p>
          <a:r>
            <a:rPr lang="fr-FR" b="1" dirty="0">
              <a:latin typeface="Times New Roman" charset="0"/>
              <a:ea typeface="Times New Roman" charset="0"/>
              <a:cs typeface="Times New Roman" charset="0"/>
            </a:rPr>
            <a:t>Peu ou pas de contrôle parental</a:t>
          </a:r>
        </a:p>
      </dgm:t>
    </dgm:pt>
    <dgm:pt modelId="{622A0E67-1BB6-524A-906A-35CC94BCADC1}" type="parTrans" cxnId="{AA691B4B-77E6-2446-9E05-356D162B1FD0}">
      <dgm:prSet/>
      <dgm:spPr/>
      <dgm:t>
        <a:bodyPr/>
        <a:lstStyle/>
        <a:p>
          <a:endParaRPr lang="fr-FR"/>
        </a:p>
      </dgm:t>
    </dgm:pt>
    <dgm:pt modelId="{51CE18A2-F3EC-FB40-9707-6B3509C32F48}" type="sibTrans" cxnId="{AA691B4B-77E6-2446-9E05-356D162B1FD0}">
      <dgm:prSet/>
      <dgm:spPr/>
      <dgm:t>
        <a:bodyPr/>
        <a:lstStyle/>
        <a:p>
          <a:endParaRPr lang="fr-FR"/>
        </a:p>
      </dgm:t>
    </dgm:pt>
    <dgm:pt modelId="{2CF3DEA9-9092-5B44-86C7-0AC187E9D769}">
      <dgm:prSet phldrT="[Texte]"/>
      <dgm:spPr/>
      <dgm:t>
        <a:bodyPr/>
        <a:lstStyle/>
        <a:p>
          <a:r>
            <a:rPr lang="fr-FR" b="1" dirty="0">
              <a:latin typeface="Times New Roman" charset="0"/>
              <a:ea typeface="Times New Roman" charset="0"/>
              <a:cs typeface="Times New Roman" charset="0"/>
            </a:rPr>
            <a:t>Accorder une confiance démesurée à des personnes </a:t>
          </a:r>
          <a:r>
            <a:rPr lang="fr-FR" b="1" dirty="0">
              <a:latin typeface="Times New Roman" charset="0"/>
              <a:cs typeface="Times New Roman" charset="0"/>
            </a:rPr>
            <a:t>mal-intentionnées</a:t>
          </a:r>
          <a:endParaRPr lang="fr-FR" b="1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10157791-116C-7A4E-A45B-5AFFCF99CA20}" type="parTrans" cxnId="{62D2FEBE-62CB-C846-81E1-470BC8A0CBE7}">
      <dgm:prSet/>
      <dgm:spPr/>
      <dgm:t>
        <a:bodyPr/>
        <a:lstStyle/>
        <a:p>
          <a:endParaRPr lang="fr-FR"/>
        </a:p>
      </dgm:t>
    </dgm:pt>
    <dgm:pt modelId="{D9F0B2E8-7BDD-2E45-AC05-FABE7A50CDE6}" type="sibTrans" cxnId="{62D2FEBE-62CB-C846-81E1-470BC8A0CBE7}">
      <dgm:prSet/>
      <dgm:spPr/>
      <dgm:t>
        <a:bodyPr/>
        <a:lstStyle/>
        <a:p>
          <a:endParaRPr lang="fr-FR"/>
        </a:p>
      </dgm:t>
    </dgm:pt>
    <dgm:pt modelId="{E56627A7-BF4E-9C4C-92CB-4CA582B0F4B1}">
      <dgm:prSet phldrT="[Texte]"/>
      <dgm:spPr/>
      <dgm:t>
        <a:bodyPr/>
        <a:lstStyle/>
        <a:p>
          <a:r>
            <a:rPr lang="fr-FR" b="1" dirty="0">
              <a:latin typeface="Times New Roman" charset="0"/>
              <a:ea typeface="Times New Roman" charset="0"/>
              <a:cs typeface="Times New Roman" charset="0"/>
            </a:rPr>
            <a:t>Facilité d’accès à Internet</a:t>
          </a:r>
        </a:p>
      </dgm:t>
    </dgm:pt>
    <dgm:pt modelId="{3779F6A3-69D1-4A41-98A7-0614BE8A4AFA}" type="parTrans" cxnId="{F444CA2A-01EF-624B-8F05-D0B3AF556155}">
      <dgm:prSet/>
      <dgm:spPr/>
      <dgm:t>
        <a:bodyPr/>
        <a:lstStyle/>
        <a:p>
          <a:endParaRPr lang="fr-FR"/>
        </a:p>
      </dgm:t>
    </dgm:pt>
    <dgm:pt modelId="{55F5FFBE-0EDA-3F4B-A4D8-0BFDE880B010}" type="sibTrans" cxnId="{F444CA2A-01EF-624B-8F05-D0B3AF556155}">
      <dgm:prSet/>
      <dgm:spPr/>
      <dgm:t>
        <a:bodyPr/>
        <a:lstStyle/>
        <a:p>
          <a:endParaRPr lang="fr-FR"/>
        </a:p>
      </dgm:t>
    </dgm:pt>
    <dgm:pt modelId="{B4387A91-9219-3B49-9DF5-D97C4D7F9DA7}">
      <dgm:prSet phldrT="[Texte]"/>
      <dgm:spPr/>
      <dgm:t>
        <a:bodyPr/>
        <a:lstStyle/>
        <a:p>
          <a:endParaRPr lang="fr-FR" b="1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F28E1F6D-3A7B-6145-9EDC-14D04EB25304}" type="parTrans" cxnId="{C551EB2B-B756-5947-93C5-61F455028455}">
      <dgm:prSet/>
      <dgm:spPr/>
      <dgm:t>
        <a:bodyPr/>
        <a:lstStyle/>
        <a:p>
          <a:endParaRPr lang="fr-FR"/>
        </a:p>
      </dgm:t>
    </dgm:pt>
    <dgm:pt modelId="{AA6CF4CF-92AB-6547-9C79-2EC859A8C4B5}" type="sibTrans" cxnId="{C551EB2B-B756-5947-93C5-61F455028455}">
      <dgm:prSet/>
      <dgm:spPr/>
      <dgm:t>
        <a:bodyPr/>
        <a:lstStyle/>
        <a:p>
          <a:endParaRPr lang="fr-FR"/>
        </a:p>
      </dgm:t>
    </dgm:pt>
    <dgm:pt modelId="{D43D0DF0-C1B0-C748-BAB1-F717C3FBE818}">
      <dgm:prSet phldrT="[Texte]"/>
      <dgm:spPr/>
      <dgm:t>
        <a:bodyPr/>
        <a:lstStyle/>
        <a:p>
          <a:endParaRPr lang="fr-FR" b="1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5C726F13-41DF-7542-BFD9-A0E70242B91F}" type="parTrans" cxnId="{E3FC7C6F-7B15-5149-947B-6147FF0CE272}">
      <dgm:prSet/>
      <dgm:spPr/>
      <dgm:t>
        <a:bodyPr/>
        <a:lstStyle/>
        <a:p>
          <a:endParaRPr lang="fr-FR"/>
        </a:p>
      </dgm:t>
    </dgm:pt>
    <dgm:pt modelId="{8373C38D-8D63-BB4F-AD79-774B7EC484D9}" type="sibTrans" cxnId="{E3FC7C6F-7B15-5149-947B-6147FF0CE272}">
      <dgm:prSet/>
      <dgm:spPr/>
      <dgm:t>
        <a:bodyPr/>
        <a:lstStyle/>
        <a:p>
          <a:endParaRPr lang="fr-FR"/>
        </a:p>
      </dgm:t>
    </dgm:pt>
    <dgm:pt modelId="{792B3EC5-E7B6-4BD4-B59F-A89B5D60C2B4}">
      <dgm:prSet phldrT="[Texte]"/>
      <dgm:spPr/>
      <dgm:t>
        <a:bodyPr/>
        <a:lstStyle/>
        <a:p>
          <a:r>
            <a:rPr lang="fr-FR" b="1" dirty="0">
              <a:latin typeface="Times New Roman" charset="0"/>
              <a:ea typeface="Times New Roman" charset="0"/>
              <a:cs typeface="Times New Roman" charset="0"/>
            </a:rPr>
            <a:t>Défaillances liées à la sécurité des données personnelles</a:t>
          </a:r>
        </a:p>
      </dgm:t>
    </dgm:pt>
    <dgm:pt modelId="{1C7F4613-D5EC-4BF1-BE87-5DD01E131B1C}" type="parTrans" cxnId="{9E95CB47-FFA3-48B1-A12F-692337D8531F}">
      <dgm:prSet/>
      <dgm:spPr/>
      <dgm:t>
        <a:bodyPr/>
        <a:lstStyle/>
        <a:p>
          <a:endParaRPr lang="fr-FR"/>
        </a:p>
      </dgm:t>
    </dgm:pt>
    <dgm:pt modelId="{4614C641-E0BB-4202-92E3-3D55A997A841}" type="sibTrans" cxnId="{9E95CB47-FFA3-48B1-A12F-692337D8531F}">
      <dgm:prSet/>
      <dgm:spPr/>
      <dgm:t>
        <a:bodyPr/>
        <a:lstStyle/>
        <a:p>
          <a:endParaRPr lang="fr-FR"/>
        </a:p>
      </dgm:t>
    </dgm:pt>
    <dgm:pt modelId="{8EC0A991-FF76-4151-8CDD-8294028C5077}">
      <dgm:prSet phldrT="[Texte]"/>
      <dgm:spPr/>
      <dgm:t>
        <a:bodyPr/>
        <a:lstStyle/>
        <a:p>
          <a:r>
            <a:rPr lang="fr-FR" b="1" dirty="0">
              <a:latin typeface="Times New Roman" charset="0"/>
              <a:ea typeface="Times New Roman" charset="0"/>
              <a:cs typeface="Times New Roman" charset="0"/>
            </a:rPr>
            <a:t>Publication de photos ou de vidéos accessibles à tous</a:t>
          </a:r>
        </a:p>
      </dgm:t>
    </dgm:pt>
    <dgm:pt modelId="{FF4DBC8D-1079-4CA8-BBE6-9698C252F9ED}" type="parTrans" cxnId="{2FE138FF-3C4B-4B46-B574-161C297F4298}">
      <dgm:prSet/>
      <dgm:spPr/>
      <dgm:t>
        <a:bodyPr/>
        <a:lstStyle/>
        <a:p>
          <a:endParaRPr lang="fr-FR"/>
        </a:p>
      </dgm:t>
    </dgm:pt>
    <dgm:pt modelId="{E7FCB6C9-A255-4009-AE15-9A74B6CFC176}" type="sibTrans" cxnId="{2FE138FF-3C4B-4B46-B574-161C297F4298}">
      <dgm:prSet/>
      <dgm:spPr/>
      <dgm:t>
        <a:bodyPr/>
        <a:lstStyle/>
        <a:p>
          <a:endParaRPr lang="fr-FR"/>
        </a:p>
      </dgm:t>
    </dgm:pt>
    <dgm:pt modelId="{C686281D-1C8F-45E6-8FB4-32D4AD7DC99B}">
      <dgm:prSet phldrT="[Texte]"/>
      <dgm:spPr/>
      <dgm:t>
        <a:bodyPr/>
        <a:lstStyle/>
        <a:p>
          <a:endParaRPr lang="fr-FR" b="1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E9DAC617-7EA6-449B-9D34-7D8C1DCF879E}" type="parTrans" cxnId="{ECA83495-2303-47ED-AC68-26874329FBE5}">
      <dgm:prSet/>
      <dgm:spPr/>
      <dgm:t>
        <a:bodyPr/>
        <a:lstStyle/>
        <a:p>
          <a:endParaRPr lang="fr-FR"/>
        </a:p>
      </dgm:t>
    </dgm:pt>
    <dgm:pt modelId="{B6087578-E100-4FE6-B128-01FB8C777E2D}" type="sibTrans" cxnId="{ECA83495-2303-47ED-AC68-26874329FBE5}">
      <dgm:prSet/>
      <dgm:spPr/>
      <dgm:t>
        <a:bodyPr/>
        <a:lstStyle/>
        <a:p>
          <a:endParaRPr lang="fr-FR"/>
        </a:p>
      </dgm:t>
    </dgm:pt>
    <dgm:pt modelId="{D584C5A1-A0D5-48B0-9F01-DBCE20919D27}">
      <dgm:prSet phldrT="[Texte]"/>
      <dgm:spPr/>
      <dgm:t>
        <a:bodyPr/>
        <a:lstStyle/>
        <a:p>
          <a:endParaRPr lang="fr-FR" b="1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A67780E5-5C39-483C-9707-E310003D67F1}" type="parTrans" cxnId="{65B5B872-2B99-4710-9323-BD8F7AABFD76}">
      <dgm:prSet/>
      <dgm:spPr/>
      <dgm:t>
        <a:bodyPr/>
        <a:lstStyle/>
        <a:p>
          <a:endParaRPr lang="fr-FR"/>
        </a:p>
      </dgm:t>
    </dgm:pt>
    <dgm:pt modelId="{B818A012-2545-450A-99C4-771B391BBD84}" type="sibTrans" cxnId="{65B5B872-2B99-4710-9323-BD8F7AABFD76}">
      <dgm:prSet/>
      <dgm:spPr/>
      <dgm:t>
        <a:bodyPr/>
        <a:lstStyle/>
        <a:p>
          <a:endParaRPr lang="fr-FR"/>
        </a:p>
      </dgm:t>
    </dgm:pt>
    <dgm:pt modelId="{8D0A6A1A-10D3-FA4B-9CBD-1ADB5D11FCB5}">
      <dgm:prSet phldrT="[Texte]"/>
      <dgm:spPr/>
      <dgm:t>
        <a:bodyPr/>
        <a:lstStyle/>
        <a:p>
          <a:endParaRPr lang="fr-FR" b="1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627A108C-9A72-ED48-A838-FF85FC6391BC}" type="sibTrans" cxnId="{C1D09678-692B-2047-8B15-EB2BBFB61DAE}">
      <dgm:prSet/>
      <dgm:spPr/>
      <dgm:t>
        <a:bodyPr/>
        <a:lstStyle/>
        <a:p>
          <a:endParaRPr lang="fr-FR"/>
        </a:p>
      </dgm:t>
    </dgm:pt>
    <dgm:pt modelId="{A33D821B-E503-0448-B8DA-98C21E1CAB79}" type="parTrans" cxnId="{C1D09678-692B-2047-8B15-EB2BBFB61DAE}">
      <dgm:prSet/>
      <dgm:spPr/>
      <dgm:t>
        <a:bodyPr/>
        <a:lstStyle/>
        <a:p>
          <a:endParaRPr lang="fr-FR"/>
        </a:p>
      </dgm:t>
    </dgm:pt>
    <dgm:pt modelId="{540D4C72-F124-6E46-AEF3-59E09DFD86F9}" type="pres">
      <dgm:prSet presAssocID="{171C9E99-0DD6-0B41-AB40-B305B969B9D9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fr-FR"/>
        </a:p>
      </dgm:t>
    </dgm:pt>
    <dgm:pt modelId="{8429E30C-5F0D-994F-96F1-198B4210564E}" type="pres">
      <dgm:prSet presAssocID="{B4387A91-9219-3B49-9DF5-D97C4D7F9DA7}" presName="parenttextcomposite" presStyleCnt="0"/>
      <dgm:spPr/>
    </dgm:pt>
    <dgm:pt modelId="{1B60FAE2-137A-CA4C-87DD-AEC35FD66C52}" type="pres">
      <dgm:prSet presAssocID="{B4387A91-9219-3B49-9DF5-D97C4D7F9DA7}" presName="parenttext" presStyleLbl="revTx" presStyleIdx="0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33F616-EBCD-AF44-A0D1-80C9C1E43F01}" type="pres">
      <dgm:prSet presAssocID="{B4387A91-9219-3B49-9DF5-D97C4D7F9DA7}" presName="composite" presStyleCnt="0"/>
      <dgm:spPr/>
    </dgm:pt>
    <dgm:pt modelId="{88D44B74-44F3-9641-A097-CF90DCBDDA90}" type="pres">
      <dgm:prSet presAssocID="{B4387A91-9219-3B49-9DF5-D97C4D7F9DA7}" presName="chevron1" presStyleLbl="alignNode1" presStyleIdx="0" presStyleCnt="35"/>
      <dgm:spPr/>
    </dgm:pt>
    <dgm:pt modelId="{D26A85A7-CD79-1D42-969D-7DA3B0F9A8B5}" type="pres">
      <dgm:prSet presAssocID="{B4387A91-9219-3B49-9DF5-D97C4D7F9DA7}" presName="chevron2" presStyleLbl="alignNode1" presStyleIdx="1" presStyleCnt="35"/>
      <dgm:spPr/>
    </dgm:pt>
    <dgm:pt modelId="{FA86AF25-AC04-A847-ACE0-8CB73BC9EF89}" type="pres">
      <dgm:prSet presAssocID="{B4387A91-9219-3B49-9DF5-D97C4D7F9DA7}" presName="chevron3" presStyleLbl="alignNode1" presStyleIdx="2" presStyleCnt="35"/>
      <dgm:spPr/>
    </dgm:pt>
    <dgm:pt modelId="{C6F08E0C-A922-7647-8301-61590F31444D}" type="pres">
      <dgm:prSet presAssocID="{B4387A91-9219-3B49-9DF5-D97C4D7F9DA7}" presName="chevron4" presStyleLbl="alignNode1" presStyleIdx="3" presStyleCnt="35"/>
      <dgm:spPr/>
    </dgm:pt>
    <dgm:pt modelId="{F8049985-DCD6-D24B-A967-BC28917EA461}" type="pres">
      <dgm:prSet presAssocID="{B4387A91-9219-3B49-9DF5-D97C4D7F9DA7}" presName="chevron5" presStyleLbl="alignNode1" presStyleIdx="4" presStyleCnt="35"/>
      <dgm:spPr/>
    </dgm:pt>
    <dgm:pt modelId="{A8E84D7A-3370-DF4F-A74A-BC238DC557F1}" type="pres">
      <dgm:prSet presAssocID="{B4387A91-9219-3B49-9DF5-D97C4D7F9DA7}" presName="chevron6" presStyleLbl="alignNode1" presStyleIdx="5" presStyleCnt="35"/>
      <dgm:spPr/>
    </dgm:pt>
    <dgm:pt modelId="{7720DAEB-B0D0-E344-8919-83F946313EB3}" type="pres">
      <dgm:prSet presAssocID="{B4387A91-9219-3B49-9DF5-D97C4D7F9DA7}" presName="chevron7" presStyleLbl="alignNode1" presStyleIdx="6" presStyleCnt="35"/>
      <dgm:spPr/>
    </dgm:pt>
    <dgm:pt modelId="{E2EB0482-F5F1-7C45-BD9F-26A4576D46E4}" type="pres">
      <dgm:prSet presAssocID="{B4387A91-9219-3B49-9DF5-D97C4D7F9DA7}" presName="childtext" presStyleLbl="solidFgAcc1" presStyleIdx="0" presStyleCnt="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B858F2-54ED-2143-A794-3965F6BA425E}" type="pres">
      <dgm:prSet presAssocID="{AA6CF4CF-92AB-6547-9C79-2EC859A8C4B5}" presName="sibTrans" presStyleCnt="0"/>
      <dgm:spPr/>
    </dgm:pt>
    <dgm:pt modelId="{F5E9CFC9-CC8F-BE47-825C-785C5964A23B}" type="pres">
      <dgm:prSet presAssocID="{D43D0DF0-C1B0-C748-BAB1-F717C3FBE818}" presName="parenttextcomposite" presStyleCnt="0"/>
      <dgm:spPr/>
    </dgm:pt>
    <dgm:pt modelId="{5F41AEF4-13E4-864B-9AA0-C95C2B87174A}" type="pres">
      <dgm:prSet presAssocID="{D43D0DF0-C1B0-C748-BAB1-F717C3FBE818}" presName="parenttext" presStyleLbl="revTx" presStyleIdx="1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A23601-B747-9549-9593-19EBED40D3C9}" type="pres">
      <dgm:prSet presAssocID="{D43D0DF0-C1B0-C748-BAB1-F717C3FBE818}" presName="composite" presStyleCnt="0"/>
      <dgm:spPr/>
    </dgm:pt>
    <dgm:pt modelId="{189199E9-6C00-7C4D-9272-CE991B18E4DD}" type="pres">
      <dgm:prSet presAssocID="{D43D0DF0-C1B0-C748-BAB1-F717C3FBE818}" presName="chevron1" presStyleLbl="alignNode1" presStyleIdx="7" presStyleCnt="35"/>
      <dgm:spPr/>
    </dgm:pt>
    <dgm:pt modelId="{6A662A4F-47A5-2947-B406-318891380A78}" type="pres">
      <dgm:prSet presAssocID="{D43D0DF0-C1B0-C748-BAB1-F717C3FBE818}" presName="chevron2" presStyleLbl="alignNode1" presStyleIdx="8" presStyleCnt="35"/>
      <dgm:spPr/>
    </dgm:pt>
    <dgm:pt modelId="{709B9E02-9424-6C46-AFF6-81BCEB750B59}" type="pres">
      <dgm:prSet presAssocID="{D43D0DF0-C1B0-C748-BAB1-F717C3FBE818}" presName="chevron3" presStyleLbl="alignNode1" presStyleIdx="9" presStyleCnt="35"/>
      <dgm:spPr/>
    </dgm:pt>
    <dgm:pt modelId="{AD55E966-D0E6-F540-A2B0-B3E8DBC5B8D4}" type="pres">
      <dgm:prSet presAssocID="{D43D0DF0-C1B0-C748-BAB1-F717C3FBE818}" presName="chevron4" presStyleLbl="alignNode1" presStyleIdx="10" presStyleCnt="35"/>
      <dgm:spPr/>
    </dgm:pt>
    <dgm:pt modelId="{8EA14114-445F-2241-91B2-15398E88381F}" type="pres">
      <dgm:prSet presAssocID="{D43D0DF0-C1B0-C748-BAB1-F717C3FBE818}" presName="chevron5" presStyleLbl="alignNode1" presStyleIdx="11" presStyleCnt="35"/>
      <dgm:spPr/>
    </dgm:pt>
    <dgm:pt modelId="{41360CA9-815B-5449-A143-116897BC254E}" type="pres">
      <dgm:prSet presAssocID="{D43D0DF0-C1B0-C748-BAB1-F717C3FBE818}" presName="chevron6" presStyleLbl="alignNode1" presStyleIdx="12" presStyleCnt="35"/>
      <dgm:spPr/>
    </dgm:pt>
    <dgm:pt modelId="{4A4550AA-074C-5F4B-9EA8-09AD857DE605}" type="pres">
      <dgm:prSet presAssocID="{D43D0DF0-C1B0-C748-BAB1-F717C3FBE818}" presName="chevron7" presStyleLbl="alignNode1" presStyleIdx="13" presStyleCnt="35"/>
      <dgm:spPr/>
    </dgm:pt>
    <dgm:pt modelId="{A7E58A59-8108-A946-A687-83E3747A9490}" type="pres">
      <dgm:prSet presAssocID="{D43D0DF0-C1B0-C748-BAB1-F717C3FBE818}" presName="childtext" presStyleLbl="solidFgAcc1" presStyleIdx="1" presStyleCnt="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80652F-3F25-6C4B-BCE3-B2FCCC9FCE1C}" type="pres">
      <dgm:prSet presAssocID="{8373C38D-8D63-BB4F-AD79-774B7EC484D9}" presName="sibTrans" presStyleCnt="0"/>
      <dgm:spPr/>
    </dgm:pt>
    <dgm:pt modelId="{9F8ECB5C-B2E3-4186-A422-00D2A3BA19E4}" type="pres">
      <dgm:prSet presAssocID="{C686281D-1C8F-45E6-8FB4-32D4AD7DC99B}" presName="parenttextcomposite" presStyleCnt="0"/>
      <dgm:spPr/>
    </dgm:pt>
    <dgm:pt modelId="{1353A27D-5E33-46E2-AA47-0C7B787AB8EF}" type="pres">
      <dgm:prSet presAssocID="{C686281D-1C8F-45E6-8FB4-32D4AD7DC99B}" presName="parenttext" presStyleLbl="revTx" presStyleIdx="2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E098D4-1400-4603-B54D-7D8AB7860D1C}" type="pres">
      <dgm:prSet presAssocID="{C686281D-1C8F-45E6-8FB4-32D4AD7DC99B}" presName="composite" presStyleCnt="0"/>
      <dgm:spPr/>
    </dgm:pt>
    <dgm:pt modelId="{837A7568-5801-45AA-9E2D-766F3C1144AA}" type="pres">
      <dgm:prSet presAssocID="{C686281D-1C8F-45E6-8FB4-32D4AD7DC99B}" presName="chevron1" presStyleLbl="alignNode1" presStyleIdx="14" presStyleCnt="35"/>
      <dgm:spPr/>
    </dgm:pt>
    <dgm:pt modelId="{0118C9B0-0A7B-4796-BF33-2CA8F85FA0BF}" type="pres">
      <dgm:prSet presAssocID="{C686281D-1C8F-45E6-8FB4-32D4AD7DC99B}" presName="chevron2" presStyleLbl="alignNode1" presStyleIdx="15" presStyleCnt="35"/>
      <dgm:spPr/>
    </dgm:pt>
    <dgm:pt modelId="{C26B0DC2-6F6C-46D2-9D90-EF56AB6F1688}" type="pres">
      <dgm:prSet presAssocID="{C686281D-1C8F-45E6-8FB4-32D4AD7DC99B}" presName="chevron3" presStyleLbl="alignNode1" presStyleIdx="16" presStyleCnt="35"/>
      <dgm:spPr/>
    </dgm:pt>
    <dgm:pt modelId="{B47F787A-57E9-4C9A-B37C-5D68C6441438}" type="pres">
      <dgm:prSet presAssocID="{C686281D-1C8F-45E6-8FB4-32D4AD7DC99B}" presName="chevron4" presStyleLbl="alignNode1" presStyleIdx="17" presStyleCnt="35"/>
      <dgm:spPr/>
    </dgm:pt>
    <dgm:pt modelId="{0F79E896-C49E-41E7-8E65-2E7F291DB3C5}" type="pres">
      <dgm:prSet presAssocID="{C686281D-1C8F-45E6-8FB4-32D4AD7DC99B}" presName="chevron5" presStyleLbl="alignNode1" presStyleIdx="18" presStyleCnt="35"/>
      <dgm:spPr/>
    </dgm:pt>
    <dgm:pt modelId="{83C116EF-E147-42A7-8C79-9A1D5247881C}" type="pres">
      <dgm:prSet presAssocID="{C686281D-1C8F-45E6-8FB4-32D4AD7DC99B}" presName="chevron6" presStyleLbl="alignNode1" presStyleIdx="19" presStyleCnt="35"/>
      <dgm:spPr/>
    </dgm:pt>
    <dgm:pt modelId="{18BE87FA-B9D0-48B8-932C-EE8C545A27EE}" type="pres">
      <dgm:prSet presAssocID="{C686281D-1C8F-45E6-8FB4-32D4AD7DC99B}" presName="chevron7" presStyleLbl="alignNode1" presStyleIdx="20" presStyleCnt="35"/>
      <dgm:spPr/>
    </dgm:pt>
    <dgm:pt modelId="{782E8527-AE8E-41A3-8E11-11346B4EAA1B}" type="pres">
      <dgm:prSet presAssocID="{C686281D-1C8F-45E6-8FB4-32D4AD7DC99B}" presName="childtext" presStyleLbl="solidFgAcc1" presStyleIdx="2" presStyleCnt="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4A0A0BE-F200-4324-B878-35C9F4492A9E}" type="pres">
      <dgm:prSet presAssocID="{B6087578-E100-4FE6-B128-01FB8C777E2D}" presName="sibTrans" presStyleCnt="0"/>
      <dgm:spPr/>
    </dgm:pt>
    <dgm:pt modelId="{2DD6E520-1BD3-48AB-94FD-7C7E454AF2E0}" type="pres">
      <dgm:prSet presAssocID="{D584C5A1-A0D5-48B0-9F01-DBCE20919D27}" presName="parenttextcomposite" presStyleCnt="0"/>
      <dgm:spPr/>
    </dgm:pt>
    <dgm:pt modelId="{B36EF3A8-66BC-407D-9C4E-2987EAFC59B4}" type="pres">
      <dgm:prSet presAssocID="{D584C5A1-A0D5-48B0-9F01-DBCE20919D27}" presName="parenttext" presStyleLbl="revTx" presStyleIdx="3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4446C9-0B16-426D-8856-1C34A7419FAB}" type="pres">
      <dgm:prSet presAssocID="{D584C5A1-A0D5-48B0-9F01-DBCE20919D27}" presName="composite" presStyleCnt="0"/>
      <dgm:spPr/>
    </dgm:pt>
    <dgm:pt modelId="{8D053F20-951E-4836-AA4F-D7E4AC360F27}" type="pres">
      <dgm:prSet presAssocID="{D584C5A1-A0D5-48B0-9F01-DBCE20919D27}" presName="chevron1" presStyleLbl="alignNode1" presStyleIdx="21" presStyleCnt="35"/>
      <dgm:spPr/>
    </dgm:pt>
    <dgm:pt modelId="{B1DF75C3-394C-4DC7-8FBC-5AEEBBF75622}" type="pres">
      <dgm:prSet presAssocID="{D584C5A1-A0D5-48B0-9F01-DBCE20919D27}" presName="chevron2" presStyleLbl="alignNode1" presStyleIdx="22" presStyleCnt="35"/>
      <dgm:spPr/>
    </dgm:pt>
    <dgm:pt modelId="{B3596D9F-2ED2-43F7-A43B-18C2CEEB2738}" type="pres">
      <dgm:prSet presAssocID="{D584C5A1-A0D5-48B0-9F01-DBCE20919D27}" presName="chevron3" presStyleLbl="alignNode1" presStyleIdx="23" presStyleCnt="35"/>
      <dgm:spPr/>
    </dgm:pt>
    <dgm:pt modelId="{015F0EFC-3312-4F19-8540-A453B1A0114A}" type="pres">
      <dgm:prSet presAssocID="{D584C5A1-A0D5-48B0-9F01-DBCE20919D27}" presName="chevron4" presStyleLbl="alignNode1" presStyleIdx="24" presStyleCnt="35"/>
      <dgm:spPr/>
    </dgm:pt>
    <dgm:pt modelId="{FF3EA40F-1446-48C2-9B17-14E2642AAEA6}" type="pres">
      <dgm:prSet presAssocID="{D584C5A1-A0D5-48B0-9F01-DBCE20919D27}" presName="chevron5" presStyleLbl="alignNode1" presStyleIdx="25" presStyleCnt="35"/>
      <dgm:spPr/>
    </dgm:pt>
    <dgm:pt modelId="{C3CF0886-EE4D-40B7-ABD0-A35EDAA1AD22}" type="pres">
      <dgm:prSet presAssocID="{D584C5A1-A0D5-48B0-9F01-DBCE20919D27}" presName="chevron6" presStyleLbl="alignNode1" presStyleIdx="26" presStyleCnt="35"/>
      <dgm:spPr/>
    </dgm:pt>
    <dgm:pt modelId="{1749E5A4-9037-4F84-8A53-60C6A4A900DD}" type="pres">
      <dgm:prSet presAssocID="{D584C5A1-A0D5-48B0-9F01-DBCE20919D27}" presName="chevron7" presStyleLbl="alignNode1" presStyleIdx="27" presStyleCnt="35"/>
      <dgm:spPr/>
    </dgm:pt>
    <dgm:pt modelId="{55E19CC4-F024-4A1B-8A86-633E50EADD34}" type="pres">
      <dgm:prSet presAssocID="{D584C5A1-A0D5-48B0-9F01-DBCE20919D27}" presName="childtext" presStyleLbl="solidFgAcc1" presStyleIdx="3" presStyleCnt="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4F5888-88E2-4DFA-87C5-3A62B44336A3}" type="pres">
      <dgm:prSet presAssocID="{B818A012-2545-450A-99C4-771B391BBD84}" presName="sibTrans" presStyleCnt="0"/>
      <dgm:spPr/>
    </dgm:pt>
    <dgm:pt modelId="{07CA19B8-0267-854E-A623-E08D4613BFB9}" type="pres">
      <dgm:prSet presAssocID="{8D0A6A1A-10D3-FA4B-9CBD-1ADB5D11FCB5}" presName="parenttextcomposite" presStyleCnt="0"/>
      <dgm:spPr/>
    </dgm:pt>
    <dgm:pt modelId="{BAD9B362-8979-2242-91BA-431E09047CC0}" type="pres">
      <dgm:prSet presAssocID="{8D0A6A1A-10D3-FA4B-9CBD-1ADB5D11FCB5}" presName="parenttext" presStyleLbl="revTx" presStyleIdx="4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C02FD9-D5DC-2241-B513-648AC578E5CD}" type="pres">
      <dgm:prSet presAssocID="{8D0A6A1A-10D3-FA4B-9CBD-1ADB5D11FCB5}" presName="composite" presStyleCnt="0"/>
      <dgm:spPr/>
    </dgm:pt>
    <dgm:pt modelId="{78E33CF4-F74C-4648-AAFE-12CA4C56E977}" type="pres">
      <dgm:prSet presAssocID="{8D0A6A1A-10D3-FA4B-9CBD-1ADB5D11FCB5}" presName="chevron1" presStyleLbl="alignNode1" presStyleIdx="28" presStyleCnt="35"/>
      <dgm:spPr/>
    </dgm:pt>
    <dgm:pt modelId="{E41C35A5-6E45-0242-82A4-B3BAAE5ADF23}" type="pres">
      <dgm:prSet presAssocID="{8D0A6A1A-10D3-FA4B-9CBD-1ADB5D11FCB5}" presName="chevron2" presStyleLbl="alignNode1" presStyleIdx="29" presStyleCnt="35"/>
      <dgm:spPr/>
    </dgm:pt>
    <dgm:pt modelId="{F40FE9ED-C6E0-E94B-97A0-D91873303F07}" type="pres">
      <dgm:prSet presAssocID="{8D0A6A1A-10D3-FA4B-9CBD-1ADB5D11FCB5}" presName="chevron3" presStyleLbl="alignNode1" presStyleIdx="30" presStyleCnt="35"/>
      <dgm:spPr/>
    </dgm:pt>
    <dgm:pt modelId="{AAD2509D-3632-D44A-8811-2A798379EDB3}" type="pres">
      <dgm:prSet presAssocID="{8D0A6A1A-10D3-FA4B-9CBD-1ADB5D11FCB5}" presName="chevron4" presStyleLbl="alignNode1" presStyleIdx="31" presStyleCnt="35"/>
      <dgm:spPr/>
    </dgm:pt>
    <dgm:pt modelId="{BAFAC544-7D18-B046-B88E-A6024A988A68}" type="pres">
      <dgm:prSet presAssocID="{8D0A6A1A-10D3-FA4B-9CBD-1ADB5D11FCB5}" presName="chevron5" presStyleLbl="alignNode1" presStyleIdx="32" presStyleCnt="35"/>
      <dgm:spPr/>
    </dgm:pt>
    <dgm:pt modelId="{4EE06677-1528-FC47-85BD-F2A4B7D1DE9A}" type="pres">
      <dgm:prSet presAssocID="{8D0A6A1A-10D3-FA4B-9CBD-1ADB5D11FCB5}" presName="chevron6" presStyleLbl="alignNode1" presStyleIdx="33" presStyleCnt="35"/>
      <dgm:spPr/>
    </dgm:pt>
    <dgm:pt modelId="{D9A92B6F-247C-3147-BC09-E5693E37B4CF}" type="pres">
      <dgm:prSet presAssocID="{8D0A6A1A-10D3-FA4B-9CBD-1ADB5D11FCB5}" presName="chevron7" presStyleLbl="alignNode1" presStyleIdx="34" presStyleCnt="35"/>
      <dgm:spPr/>
    </dgm:pt>
    <dgm:pt modelId="{9433BFF1-D678-104C-B328-A967AF1C8654}" type="pres">
      <dgm:prSet presAssocID="{8D0A6A1A-10D3-FA4B-9CBD-1ADB5D11FCB5}" presName="childtext" presStyleLbl="solidFgAcc1" presStyleIdx="4" presStyleCnt="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5D35F3F-4D85-634D-BD6F-6986C2D161C9}" type="presOf" srcId="{8D0A6A1A-10D3-FA4B-9CBD-1ADB5D11FCB5}" destId="{BAD9B362-8979-2242-91BA-431E09047CC0}" srcOrd="0" destOrd="0" presId="urn:microsoft.com/office/officeart/2008/layout/VerticalAccentList"/>
    <dgm:cxn modelId="{C551EB2B-B756-5947-93C5-61F455028455}" srcId="{171C9E99-0DD6-0B41-AB40-B305B969B9D9}" destId="{B4387A91-9219-3B49-9DF5-D97C4D7F9DA7}" srcOrd="0" destOrd="0" parTransId="{F28E1F6D-3A7B-6145-9EDC-14D04EB25304}" sibTransId="{AA6CF4CF-92AB-6547-9C79-2EC859A8C4B5}"/>
    <dgm:cxn modelId="{2FE138FF-3C4B-4B46-B574-161C297F4298}" srcId="{C686281D-1C8F-45E6-8FB4-32D4AD7DC99B}" destId="{8EC0A991-FF76-4151-8CDD-8294028C5077}" srcOrd="0" destOrd="0" parTransId="{FF4DBC8D-1079-4CA8-BBE6-9698C252F9ED}" sibTransId="{E7FCB6C9-A255-4009-AE15-9A74B6CFC176}"/>
    <dgm:cxn modelId="{F444CA2A-01EF-624B-8F05-D0B3AF556155}" srcId="{B4387A91-9219-3B49-9DF5-D97C4D7F9DA7}" destId="{E56627A7-BF4E-9C4C-92CB-4CA582B0F4B1}" srcOrd="0" destOrd="0" parTransId="{3779F6A3-69D1-4A41-98A7-0614BE8A4AFA}" sibTransId="{55F5FFBE-0EDA-3F4B-A4D8-0BFDE880B010}"/>
    <dgm:cxn modelId="{5CDB07E0-F92D-4616-8A22-63A3AB11A8EA}" type="presOf" srcId="{1099356E-9B47-A14F-953B-0EFB9E7A4D53}" destId="{55E19CC4-F024-4A1B-8A86-633E50EADD34}" srcOrd="0" destOrd="0" presId="urn:microsoft.com/office/officeart/2008/layout/VerticalAccentList"/>
    <dgm:cxn modelId="{C18693CE-BDA3-40B6-945D-11C40A9F88C6}" type="presOf" srcId="{792B3EC5-E7B6-4BD4-B59F-A89B5D60C2B4}" destId="{A7E58A59-8108-A946-A687-83E3747A9490}" srcOrd="0" destOrd="0" presId="urn:microsoft.com/office/officeart/2008/layout/VerticalAccentList"/>
    <dgm:cxn modelId="{AA691B4B-77E6-2446-9E05-356D162B1FD0}" srcId="{D584C5A1-A0D5-48B0-9F01-DBCE20919D27}" destId="{1099356E-9B47-A14F-953B-0EFB9E7A4D53}" srcOrd="0" destOrd="0" parTransId="{622A0E67-1BB6-524A-906A-35CC94BCADC1}" sibTransId="{51CE18A2-F3EC-FB40-9707-6B3509C32F48}"/>
    <dgm:cxn modelId="{226B0743-2989-446C-9829-85FD01393BC6}" type="presOf" srcId="{8EC0A991-FF76-4151-8CDD-8294028C5077}" destId="{782E8527-AE8E-41A3-8E11-11346B4EAA1B}" srcOrd="0" destOrd="0" presId="urn:microsoft.com/office/officeart/2008/layout/VerticalAccentList"/>
    <dgm:cxn modelId="{5FB5BFFE-602F-9541-9EAC-A96E86A437EB}" type="presOf" srcId="{E56627A7-BF4E-9C4C-92CB-4CA582B0F4B1}" destId="{E2EB0482-F5F1-7C45-BD9F-26A4576D46E4}" srcOrd="0" destOrd="0" presId="urn:microsoft.com/office/officeart/2008/layout/VerticalAccentList"/>
    <dgm:cxn modelId="{30C0F9AC-6BB1-6E4E-895A-A6FEDE56ED87}" type="presOf" srcId="{2CF3DEA9-9092-5B44-86C7-0AC187E9D769}" destId="{9433BFF1-D678-104C-B328-A967AF1C8654}" srcOrd="0" destOrd="0" presId="urn:microsoft.com/office/officeart/2008/layout/VerticalAccentList"/>
    <dgm:cxn modelId="{C799C9FA-1D83-EA44-A95F-1FA5C62C776E}" type="presOf" srcId="{B4387A91-9219-3B49-9DF5-D97C4D7F9DA7}" destId="{1B60FAE2-137A-CA4C-87DD-AEC35FD66C52}" srcOrd="0" destOrd="0" presId="urn:microsoft.com/office/officeart/2008/layout/VerticalAccentList"/>
    <dgm:cxn modelId="{C1D09678-692B-2047-8B15-EB2BBFB61DAE}" srcId="{171C9E99-0DD6-0B41-AB40-B305B969B9D9}" destId="{8D0A6A1A-10D3-FA4B-9CBD-1ADB5D11FCB5}" srcOrd="4" destOrd="0" parTransId="{A33D821B-E503-0448-B8DA-98C21E1CAB79}" sibTransId="{627A108C-9A72-ED48-A838-FF85FC6391BC}"/>
    <dgm:cxn modelId="{ECA83495-2303-47ED-AC68-26874329FBE5}" srcId="{171C9E99-0DD6-0B41-AB40-B305B969B9D9}" destId="{C686281D-1C8F-45E6-8FB4-32D4AD7DC99B}" srcOrd="2" destOrd="0" parTransId="{E9DAC617-7EA6-449B-9D34-7D8C1DCF879E}" sibTransId="{B6087578-E100-4FE6-B128-01FB8C777E2D}"/>
    <dgm:cxn modelId="{E3FC7C6F-7B15-5149-947B-6147FF0CE272}" srcId="{171C9E99-0DD6-0B41-AB40-B305B969B9D9}" destId="{D43D0DF0-C1B0-C748-BAB1-F717C3FBE818}" srcOrd="1" destOrd="0" parTransId="{5C726F13-41DF-7542-BFD9-A0E70242B91F}" sibTransId="{8373C38D-8D63-BB4F-AD79-774B7EC484D9}"/>
    <dgm:cxn modelId="{0AA2F395-FA21-514E-A362-CEC684A8CEE6}" type="presOf" srcId="{171C9E99-0DD6-0B41-AB40-B305B969B9D9}" destId="{540D4C72-F124-6E46-AEF3-59E09DFD86F9}" srcOrd="0" destOrd="0" presId="urn:microsoft.com/office/officeart/2008/layout/VerticalAccentList"/>
    <dgm:cxn modelId="{5225538F-993C-4FF0-BAF2-B89EC5A205F4}" type="presOf" srcId="{D584C5A1-A0D5-48B0-9F01-DBCE20919D27}" destId="{B36EF3A8-66BC-407D-9C4E-2987EAFC59B4}" srcOrd="0" destOrd="0" presId="urn:microsoft.com/office/officeart/2008/layout/VerticalAccentList"/>
    <dgm:cxn modelId="{9E95CB47-FFA3-48B1-A12F-692337D8531F}" srcId="{D43D0DF0-C1B0-C748-BAB1-F717C3FBE818}" destId="{792B3EC5-E7B6-4BD4-B59F-A89B5D60C2B4}" srcOrd="0" destOrd="0" parTransId="{1C7F4613-D5EC-4BF1-BE87-5DD01E131B1C}" sibTransId="{4614C641-E0BB-4202-92E3-3D55A997A841}"/>
    <dgm:cxn modelId="{65B5B872-2B99-4710-9323-BD8F7AABFD76}" srcId="{171C9E99-0DD6-0B41-AB40-B305B969B9D9}" destId="{D584C5A1-A0D5-48B0-9F01-DBCE20919D27}" srcOrd="3" destOrd="0" parTransId="{A67780E5-5C39-483C-9707-E310003D67F1}" sibTransId="{B818A012-2545-450A-99C4-771B391BBD84}"/>
    <dgm:cxn modelId="{62D2FEBE-62CB-C846-81E1-470BC8A0CBE7}" srcId="{8D0A6A1A-10D3-FA4B-9CBD-1ADB5D11FCB5}" destId="{2CF3DEA9-9092-5B44-86C7-0AC187E9D769}" srcOrd="0" destOrd="0" parTransId="{10157791-116C-7A4E-A45B-5AFFCF99CA20}" sibTransId="{D9F0B2E8-7BDD-2E45-AC05-FABE7A50CDE6}"/>
    <dgm:cxn modelId="{3EE64C5A-D7A1-D641-B7C3-38B675A5192F}" type="presOf" srcId="{D43D0DF0-C1B0-C748-BAB1-F717C3FBE818}" destId="{5F41AEF4-13E4-864B-9AA0-C95C2B87174A}" srcOrd="0" destOrd="0" presId="urn:microsoft.com/office/officeart/2008/layout/VerticalAccentList"/>
    <dgm:cxn modelId="{CB46EEDA-E741-4EA4-8713-278149AB42D7}" type="presOf" srcId="{C686281D-1C8F-45E6-8FB4-32D4AD7DC99B}" destId="{1353A27D-5E33-46E2-AA47-0C7B787AB8EF}" srcOrd="0" destOrd="0" presId="urn:microsoft.com/office/officeart/2008/layout/VerticalAccentList"/>
    <dgm:cxn modelId="{A7202299-AAE1-CC43-A485-D0F95E9F3E82}" type="presParOf" srcId="{540D4C72-F124-6E46-AEF3-59E09DFD86F9}" destId="{8429E30C-5F0D-994F-96F1-198B4210564E}" srcOrd="0" destOrd="0" presId="urn:microsoft.com/office/officeart/2008/layout/VerticalAccentList"/>
    <dgm:cxn modelId="{AFADB194-1132-6D4D-8D9F-154DEA0144F6}" type="presParOf" srcId="{8429E30C-5F0D-994F-96F1-198B4210564E}" destId="{1B60FAE2-137A-CA4C-87DD-AEC35FD66C52}" srcOrd="0" destOrd="0" presId="urn:microsoft.com/office/officeart/2008/layout/VerticalAccentList"/>
    <dgm:cxn modelId="{A00DA655-2E01-3F46-A751-EC837A59DB69}" type="presParOf" srcId="{540D4C72-F124-6E46-AEF3-59E09DFD86F9}" destId="{9B33F616-EBCD-AF44-A0D1-80C9C1E43F01}" srcOrd="1" destOrd="0" presId="urn:microsoft.com/office/officeart/2008/layout/VerticalAccentList"/>
    <dgm:cxn modelId="{1CBB44C6-F58B-DA41-AE78-2C3412B8200D}" type="presParOf" srcId="{9B33F616-EBCD-AF44-A0D1-80C9C1E43F01}" destId="{88D44B74-44F3-9641-A097-CF90DCBDDA90}" srcOrd="0" destOrd="0" presId="urn:microsoft.com/office/officeart/2008/layout/VerticalAccentList"/>
    <dgm:cxn modelId="{75B6DABA-BDC6-6347-9289-5468E3E8A453}" type="presParOf" srcId="{9B33F616-EBCD-AF44-A0D1-80C9C1E43F01}" destId="{D26A85A7-CD79-1D42-969D-7DA3B0F9A8B5}" srcOrd="1" destOrd="0" presId="urn:microsoft.com/office/officeart/2008/layout/VerticalAccentList"/>
    <dgm:cxn modelId="{BE90E98B-66E6-5048-8159-3E1C61BDF4FB}" type="presParOf" srcId="{9B33F616-EBCD-AF44-A0D1-80C9C1E43F01}" destId="{FA86AF25-AC04-A847-ACE0-8CB73BC9EF89}" srcOrd="2" destOrd="0" presId="urn:microsoft.com/office/officeart/2008/layout/VerticalAccentList"/>
    <dgm:cxn modelId="{1E4F141C-135D-1044-9072-BDA3C3B12169}" type="presParOf" srcId="{9B33F616-EBCD-AF44-A0D1-80C9C1E43F01}" destId="{C6F08E0C-A922-7647-8301-61590F31444D}" srcOrd="3" destOrd="0" presId="urn:microsoft.com/office/officeart/2008/layout/VerticalAccentList"/>
    <dgm:cxn modelId="{008C6FFC-D891-3A44-AAAA-4E08782FD05C}" type="presParOf" srcId="{9B33F616-EBCD-AF44-A0D1-80C9C1E43F01}" destId="{F8049985-DCD6-D24B-A967-BC28917EA461}" srcOrd="4" destOrd="0" presId="urn:microsoft.com/office/officeart/2008/layout/VerticalAccentList"/>
    <dgm:cxn modelId="{45818123-C7F4-B243-98F6-9D692EE0FC9E}" type="presParOf" srcId="{9B33F616-EBCD-AF44-A0D1-80C9C1E43F01}" destId="{A8E84D7A-3370-DF4F-A74A-BC238DC557F1}" srcOrd="5" destOrd="0" presId="urn:microsoft.com/office/officeart/2008/layout/VerticalAccentList"/>
    <dgm:cxn modelId="{D7A3F359-C196-8740-8663-F3A30BB1CE1D}" type="presParOf" srcId="{9B33F616-EBCD-AF44-A0D1-80C9C1E43F01}" destId="{7720DAEB-B0D0-E344-8919-83F946313EB3}" srcOrd="6" destOrd="0" presId="urn:microsoft.com/office/officeart/2008/layout/VerticalAccentList"/>
    <dgm:cxn modelId="{74457A0C-C738-AC49-BDAA-15DCC1843F6C}" type="presParOf" srcId="{9B33F616-EBCD-AF44-A0D1-80C9C1E43F01}" destId="{E2EB0482-F5F1-7C45-BD9F-26A4576D46E4}" srcOrd="7" destOrd="0" presId="urn:microsoft.com/office/officeart/2008/layout/VerticalAccentList"/>
    <dgm:cxn modelId="{CE5E732A-9F18-1043-ACC2-447454998B29}" type="presParOf" srcId="{540D4C72-F124-6E46-AEF3-59E09DFD86F9}" destId="{C9B858F2-54ED-2143-A794-3965F6BA425E}" srcOrd="2" destOrd="0" presId="urn:microsoft.com/office/officeart/2008/layout/VerticalAccentList"/>
    <dgm:cxn modelId="{2A69AB4E-FA2E-5747-93E6-C3ED6ADB1415}" type="presParOf" srcId="{540D4C72-F124-6E46-AEF3-59E09DFD86F9}" destId="{F5E9CFC9-CC8F-BE47-825C-785C5964A23B}" srcOrd="3" destOrd="0" presId="urn:microsoft.com/office/officeart/2008/layout/VerticalAccentList"/>
    <dgm:cxn modelId="{96B443D9-863E-2349-B1E6-C8D2D01F43C9}" type="presParOf" srcId="{F5E9CFC9-CC8F-BE47-825C-785C5964A23B}" destId="{5F41AEF4-13E4-864B-9AA0-C95C2B87174A}" srcOrd="0" destOrd="0" presId="urn:microsoft.com/office/officeart/2008/layout/VerticalAccentList"/>
    <dgm:cxn modelId="{F6CC9CB5-8DAF-8B41-A02F-FC28D75DA734}" type="presParOf" srcId="{540D4C72-F124-6E46-AEF3-59E09DFD86F9}" destId="{F0A23601-B747-9549-9593-19EBED40D3C9}" srcOrd="4" destOrd="0" presId="urn:microsoft.com/office/officeart/2008/layout/VerticalAccentList"/>
    <dgm:cxn modelId="{1EA59393-D3C4-6641-A3BD-A883987AF8B8}" type="presParOf" srcId="{F0A23601-B747-9549-9593-19EBED40D3C9}" destId="{189199E9-6C00-7C4D-9272-CE991B18E4DD}" srcOrd="0" destOrd="0" presId="urn:microsoft.com/office/officeart/2008/layout/VerticalAccentList"/>
    <dgm:cxn modelId="{E1C10354-18D4-404D-8EF7-1E5DAFC2769D}" type="presParOf" srcId="{F0A23601-B747-9549-9593-19EBED40D3C9}" destId="{6A662A4F-47A5-2947-B406-318891380A78}" srcOrd="1" destOrd="0" presId="urn:microsoft.com/office/officeart/2008/layout/VerticalAccentList"/>
    <dgm:cxn modelId="{1578DBE4-AA14-5444-A40B-7DA19678194C}" type="presParOf" srcId="{F0A23601-B747-9549-9593-19EBED40D3C9}" destId="{709B9E02-9424-6C46-AFF6-81BCEB750B59}" srcOrd="2" destOrd="0" presId="urn:microsoft.com/office/officeart/2008/layout/VerticalAccentList"/>
    <dgm:cxn modelId="{7863CF39-8B4D-1A40-9F22-41E9BB22B40E}" type="presParOf" srcId="{F0A23601-B747-9549-9593-19EBED40D3C9}" destId="{AD55E966-D0E6-F540-A2B0-B3E8DBC5B8D4}" srcOrd="3" destOrd="0" presId="urn:microsoft.com/office/officeart/2008/layout/VerticalAccentList"/>
    <dgm:cxn modelId="{83761207-C64B-F24E-A10B-F43C4B109111}" type="presParOf" srcId="{F0A23601-B747-9549-9593-19EBED40D3C9}" destId="{8EA14114-445F-2241-91B2-15398E88381F}" srcOrd="4" destOrd="0" presId="urn:microsoft.com/office/officeart/2008/layout/VerticalAccentList"/>
    <dgm:cxn modelId="{1C82EA38-9A51-DB4C-82B1-6D3994F0ABF4}" type="presParOf" srcId="{F0A23601-B747-9549-9593-19EBED40D3C9}" destId="{41360CA9-815B-5449-A143-116897BC254E}" srcOrd="5" destOrd="0" presId="urn:microsoft.com/office/officeart/2008/layout/VerticalAccentList"/>
    <dgm:cxn modelId="{05E8B8F9-CD3B-484E-B890-7B18456F2710}" type="presParOf" srcId="{F0A23601-B747-9549-9593-19EBED40D3C9}" destId="{4A4550AA-074C-5F4B-9EA8-09AD857DE605}" srcOrd="6" destOrd="0" presId="urn:microsoft.com/office/officeart/2008/layout/VerticalAccentList"/>
    <dgm:cxn modelId="{D17F2E05-D060-0D40-8B4E-99A1CD23223B}" type="presParOf" srcId="{F0A23601-B747-9549-9593-19EBED40D3C9}" destId="{A7E58A59-8108-A946-A687-83E3747A9490}" srcOrd="7" destOrd="0" presId="urn:microsoft.com/office/officeart/2008/layout/VerticalAccentList"/>
    <dgm:cxn modelId="{806F9892-570C-E647-AA35-220619C95686}" type="presParOf" srcId="{540D4C72-F124-6E46-AEF3-59E09DFD86F9}" destId="{3280652F-3F25-6C4B-BCE3-B2FCCC9FCE1C}" srcOrd="5" destOrd="0" presId="urn:microsoft.com/office/officeart/2008/layout/VerticalAccentList"/>
    <dgm:cxn modelId="{22F4D4AF-8B34-4E41-8E83-1675E2120A92}" type="presParOf" srcId="{540D4C72-F124-6E46-AEF3-59E09DFD86F9}" destId="{9F8ECB5C-B2E3-4186-A422-00D2A3BA19E4}" srcOrd="6" destOrd="0" presId="urn:microsoft.com/office/officeart/2008/layout/VerticalAccentList"/>
    <dgm:cxn modelId="{E7A54B50-5DAA-44B7-B60A-A039A5258DCC}" type="presParOf" srcId="{9F8ECB5C-B2E3-4186-A422-00D2A3BA19E4}" destId="{1353A27D-5E33-46E2-AA47-0C7B787AB8EF}" srcOrd="0" destOrd="0" presId="urn:microsoft.com/office/officeart/2008/layout/VerticalAccentList"/>
    <dgm:cxn modelId="{3B5554F3-B091-4CBF-9F37-99255C6E94AC}" type="presParOf" srcId="{540D4C72-F124-6E46-AEF3-59E09DFD86F9}" destId="{A6E098D4-1400-4603-B54D-7D8AB7860D1C}" srcOrd="7" destOrd="0" presId="urn:microsoft.com/office/officeart/2008/layout/VerticalAccentList"/>
    <dgm:cxn modelId="{B9D531F3-14BE-4509-A2D4-0F9D711B8305}" type="presParOf" srcId="{A6E098D4-1400-4603-B54D-7D8AB7860D1C}" destId="{837A7568-5801-45AA-9E2D-766F3C1144AA}" srcOrd="0" destOrd="0" presId="urn:microsoft.com/office/officeart/2008/layout/VerticalAccentList"/>
    <dgm:cxn modelId="{0EF25D35-9F8A-4366-9683-B3339A862676}" type="presParOf" srcId="{A6E098D4-1400-4603-B54D-7D8AB7860D1C}" destId="{0118C9B0-0A7B-4796-BF33-2CA8F85FA0BF}" srcOrd="1" destOrd="0" presId="urn:microsoft.com/office/officeart/2008/layout/VerticalAccentList"/>
    <dgm:cxn modelId="{589B03BB-780F-496D-9A61-8633FA5EB965}" type="presParOf" srcId="{A6E098D4-1400-4603-B54D-7D8AB7860D1C}" destId="{C26B0DC2-6F6C-46D2-9D90-EF56AB6F1688}" srcOrd="2" destOrd="0" presId="urn:microsoft.com/office/officeart/2008/layout/VerticalAccentList"/>
    <dgm:cxn modelId="{3DB2F463-6275-41DD-8C59-3109F64DB2C2}" type="presParOf" srcId="{A6E098D4-1400-4603-B54D-7D8AB7860D1C}" destId="{B47F787A-57E9-4C9A-B37C-5D68C6441438}" srcOrd="3" destOrd="0" presId="urn:microsoft.com/office/officeart/2008/layout/VerticalAccentList"/>
    <dgm:cxn modelId="{48F70458-20CB-4052-8438-39162A5DE53C}" type="presParOf" srcId="{A6E098D4-1400-4603-B54D-7D8AB7860D1C}" destId="{0F79E896-C49E-41E7-8E65-2E7F291DB3C5}" srcOrd="4" destOrd="0" presId="urn:microsoft.com/office/officeart/2008/layout/VerticalAccentList"/>
    <dgm:cxn modelId="{0E68DF24-E940-4520-A3CA-60A967115DAD}" type="presParOf" srcId="{A6E098D4-1400-4603-B54D-7D8AB7860D1C}" destId="{83C116EF-E147-42A7-8C79-9A1D5247881C}" srcOrd="5" destOrd="0" presId="urn:microsoft.com/office/officeart/2008/layout/VerticalAccentList"/>
    <dgm:cxn modelId="{5DA7B44B-7EF4-4F61-9F9E-A2C81744D2FE}" type="presParOf" srcId="{A6E098D4-1400-4603-B54D-7D8AB7860D1C}" destId="{18BE87FA-B9D0-48B8-932C-EE8C545A27EE}" srcOrd="6" destOrd="0" presId="urn:microsoft.com/office/officeart/2008/layout/VerticalAccentList"/>
    <dgm:cxn modelId="{42F14727-326B-4FC6-90D9-D918E921D59B}" type="presParOf" srcId="{A6E098D4-1400-4603-B54D-7D8AB7860D1C}" destId="{782E8527-AE8E-41A3-8E11-11346B4EAA1B}" srcOrd="7" destOrd="0" presId="urn:microsoft.com/office/officeart/2008/layout/VerticalAccentList"/>
    <dgm:cxn modelId="{28D10335-2578-40E9-8A82-EB3CBCD8FD9C}" type="presParOf" srcId="{540D4C72-F124-6E46-AEF3-59E09DFD86F9}" destId="{D4A0A0BE-F200-4324-B878-35C9F4492A9E}" srcOrd="8" destOrd="0" presId="urn:microsoft.com/office/officeart/2008/layout/VerticalAccentList"/>
    <dgm:cxn modelId="{9D13DE31-9517-4F02-AA3E-F2AD303E80AB}" type="presParOf" srcId="{540D4C72-F124-6E46-AEF3-59E09DFD86F9}" destId="{2DD6E520-1BD3-48AB-94FD-7C7E454AF2E0}" srcOrd="9" destOrd="0" presId="urn:microsoft.com/office/officeart/2008/layout/VerticalAccentList"/>
    <dgm:cxn modelId="{E8043B28-4AFC-4220-AB4B-4EE6561256E7}" type="presParOf" srcId="{2DD6E520-1BD3-48AB-94FD-7C7E454AF2E0}" destId="{B36EF3A8-66BC-407D-9C4E-2987EAFC59B4}" srcOrd="0" destOrd="0" presId="urn:microsoft.com/office/officeart/2008/layout/VerticalAccentList"/>
    <dgm:cxn modelId="{6DB5375C-E51F-4DC4-A0B0-186E050DFE0A}" type="presParOf" srcId="{540D4C72-F124-6E46-AEF3-59E09DFD86F9}" destId="{B34446C9-0B16-426D-8856-1C34A7419FAB}" srcOrd="10" destOrd="0" presId="urn:microsoft.com/office/officeart/2008/layout/VerticalAccentList"/>
    <dgm:cxn modelId="{7477B78D-4966-48A9-8307-C6ACEF971490}" type="presParOf" srcId="{B34446C9-0B16-426D-8856-1C34A7419FAB}" destId="{8D053F20-951E-4836-AA4F-D7E4AC360F27}" srcOrd="0" destOrd="0" presId="urn:microsoft.com/office/officeart/2008/layout/VerticalAccentList"/>
    <dgm:cxn modelId="{F4EFDA75-F4A6-481E-8766-6B618E2628A9}" type="presParOf" srcId="{B34446C9-0B16-426D-8856-1C34A7419FAB}" destId="{B1DF75C3-394C-4DC7-8FBC-5AEEBBF75622}" srcOrd="1" destOrd="0" presId="urn:microsoft.com/office/officeart/2008/layout/VerticalAccentList"/>
    <dgm:cxn modelId="{E5291223-368A-4086-8050-28887D0CF71C}" type="presParOf" srcId="{B34446C9-0B16-426D-8856-1C34A7419FAB}" destId="{B3596D9F-2ED2-43F7-A43B-18C2CEEB2738}" srcOrd="2" destOrd="0" presId="urn:microsoft.com/office/officeart/2008/layout/VerticalAccentList"/>
    <dgm:cxn modelId="{499AC2A3-E439-47E5-8C7C-F313775A023C}" type="presParOf" srcId="{B34446C9-0B16-426D-8856-1C34A7419FAB}" destId="{015F0EFC-3312-4F19-8540-A453B1A0114A}" srcOrd="3" destOrd="0" presId="urn:microsoft.com/office/officeart/2008/layout/VerticalAccentList"/>
    <dgm:cxn modelId="{6BFEE38B-98D2-4E3D-AAA2-F8C2E8EF7DEE}" type="presParOf" srcId="{B34446C9-0B16-426D-8856-1C34A7419FAB}" destId="{FF3EA40F-1446-48C2-9B17-14E2642AAEA6}" srcOrd="4" destOrd="0" presId="urn:microsoft.com/office/officeart/2008/layout/VerticalAccentList"/>
    <dgm:cxn modelId="{8EDF181E-AD27-4804-A484-99548B14A645}" type="presParOf" srcId="{B34446C9-0B16-426D-8856-1C34A7419FAB}" destId="{C3CF0886-EE4D-40B7-ABD0-A35EDAA1AD22}" srcOrd="5" destOrd="0" presId="urn:microsoft.com/office/officeart/2008/layout/VerticalAccentList"/>
    <dgm:cxn modelId="{AF7B8220-1992-43AF-A5E2-402BB4E1ED3A}" type="presParOf" srcId="{B34446C9-0B16-426D-8856-1C34A7419FAB}" destId="{1749E5A4-9037-4F84-8A53-60C6A4A900DD}" srcOrd="6" destOrd="0" presId="urn:microsoft.com/office/officeart/2008/layout/VerticalAccentList"/>
    <dgm:cxn modelId="{16436C68-DD3F-4CF1-A48A-3AF82602DBC7}" type="presParOf" srcId="{B34446C9-0B16-426D-8856-1C34A7419FAB}" destId="{55E19CC4-F024-4A1B-8A86-633E50EADD34}" srcOrd="7" destOrd="0" presId="urn:microsoft.com/office/officeart/2008/layout/VerticalAccentList"/>
    <dgm:cxn modelId="{63EF26E5-BDFE-42A7-815F-D5AC47CE2042}" type="presParOf" srcId="{540D4C72-F124-6E46-AEF3-59E09DFD86F9}" destId="{674F5888-88E2-4DFA-87C5-3A62B44336A3}" srcOrd="11" destOrd="0" presId="urn:microsoft.com/office/officeart/2008/layout/VerticalAccentList"/>
    <dgm:cxn modelId="{B599A940-408A-9E47-B4E6-36FED76CCC1D}" type="presParOf" srcId="{540D4C72-F124-6E46-AEF3-59E09DFD86F9}" destId="{07CA19B8-0267-854E-A623-E08D4613BFB9}" srcOrd="12" destOrd="0" presId="urn:microsoft.com/office/officeart/2008/layout/VerticalAccentList"/>
    <dgm:cxn modelId="{6AC89D66-564C-BC45-8085-F0C4688A46E4}" type="presParOf" srcId="{07CA19B8-0267-854E-A623-E08D4613BFB9}" destId="{BAD9B362-8979-2242-91BA-431E09047CC0}" srcOrd="0" destOrd="0" presId="urn:microsoft.com/office/officeart/2008/layout/VerticalAccentList"/>
    <dgm:cxn modelId="{43B51940-4FBB-C54D-A538-BFA555CD1328}" type="presParOf" srcId="{540D4C72-F124-6E46-AEF3-59E09DFD86F9}" destId="{3EC02FD9-D5DC-2241-B513-648AC578E5CD}" srcOrd="13" destOrd="0" presId="urn:microsoft.com/office/officeart/2008/layout/VerticalAccentList"/>
    <dgm:cxn modelId="{3E7081E8-8173-F44C-9A1E-1F6358A1224C}" type="presParOf" srcId="{3EC02FD9-D5DC-2241-B513-648AC578E5CD}" destId="{78E33CF4-F74C-4648-AAFE-12CA4C56E977}" srcOrd="0" destOrd="0" presId="urn:microsoft.com/office/officeart/2008/layout/VerticalAccentList"/>
    <dgm:cxn modelId="{AE9AA5E0-B276-0B43-B155-B572461F3919}" type="presParOf" srcId="{3EC02FD9-D5DC-2241-B513-648AC578E5CD}" destId="{E41C35A5-6E45-0242-82A4-B3BAAE5ADF23}" srcOrd="1" destOrd="0" presId="urn:microsoft.com/office/officeart/2008/layout/VerticalAccentList"/>
    <dgm:cxn modelId="{BA23F731-8208-D945-B2A7-02F5055A8231}" type="presParOf" srcId="{3EC02FD9-D5DC-2241-B513-648AC578E5CD}" destId="{F40FE9ED-C6E0-E94B-97A0-D91873303F07}" srcOrd="2" destOrd="0" presId="urn:microsoft.com/office/officeart/2008/layout/VerticalAccentList"/>
    <dgm:cxn modelId="{8A5EECD0-4E91-FB49-B9BF-C2DD11783AB3}" type="presParOf" srcId="{3EC02FD9-D5DC-2241-B513-648AC578E5CD}" destId="{AAD2509D-3632-D44A-8811-2A798379EDB3}" srcOrd="3" destOrd="0" presId="urn:microsoft.com/office/officeart/2008/layout/VerticalAccentList"/>
    <dgm:cxn modelId="{F67BC40A-EE13-AF46-AAEC-F633172E191E}" type="presParOf" srcId="{3EC02FD9-D5DC-2241-B513-648AC578E5CD}" destId="{BAFAC544-7D18-B046-B88E-A6024A988A68}" srcOrd="4" destOrd="0" presId="urn:microsoft.com/office/officeart/2008/layout/VerticalAccentList"/>
    <dgm:cxn modelId="{35AB74A4-0C72-8D44-9F2D-24AFDBCEBC49}" type="presParOf" srcId="{3EC02FD9-D5DC-2241-B513-648AC578E5CD}" destId="{4EE06677-1528-FC47-85BD-F2A4B7D1DE9A}" srcOrd="5" destOrd="0" presId="urn:microsoft.com/office/officeart/2008/layout/VerticalAccentList"/>
    <dgm:cxn modelId="{16BD11E5-8661-F846-86F5-B4FBBF8A377B}" type="presParOf" srcId="{3EC02FD9-D5DC-2241-B513-648AC578E5CD}" destId="{D9A92B6F-247C-3147-BC09-E5693E37B4CF}" srcOrd="6" destOrd="0" presId="urn:microsoft.com/office/officeart/2008/layout/VerticalAccentList"/>
    <dgm:cxn modelId="{9DBD6101-7307-0B46-80F6-F1884364BD1E}" type="presParOf" srcId="{3EC02FD9-D5DC-2241-B513-648AC578E5CD}" destId="{9433BFF1-D678-104C-B328-A967AF1C8654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A4F0F7-8349-6B42-83D2-A48D2C440133}" type="doc">
      <dgm:prSet loTypeId="urn:microsoft.com/office/officeart/2005/8/layout/pyramid2" loCatId="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2261E348-7790-7044-B934-EC2E82702888}">
      <dgm:prSet phldrT="[Texte]" custT="1"/>
      <dgm:spPr/>
      <dgm:t>
        <a:bodyPr/>
        <a:lstStyle/>
        <a:p>
          <a:r>
            <a:rPr lang="fr-FR" sz="1400" b="1" dirty="0">
              <a:latin typeface="Times New Roman" charset="0"/>
              <a:ea typeface="Times New Roman" charset="0"/>
              <a:cs typeface="Times New Roman" charset="0"/>
            </a:rPr>
            <a:t>Cyber harcèlement</a:t>
          </a:r>
        </a:p>
      </dgm:t>
    </dgm:pt>
    <dgm:pt modelId="{7706E430-14E8-944C-BBDB-811083E92F05}" type="parTrans" cxnId="{4F504012-25FE-F84A-BD36-1C2E2FFAE5F7}">
      <dgm:prSet/>
      <dgm:spPr/>
      <dgm:t>
        <a:bodyPr/>
        <a:lstStyle/>
        <a:p>
          <a:endParaRPr lang="fr-FR"/>
        </a:p>
      </dgm:t>
    </dgm:pt>
    <dgm:pt modelId="{95603472-98C9-684B-880E-DA26B6A39775}" type="sibTrans" cxnId="{4F504012-25FE-F84A-BD36-1C2E2FFAE5F7}">
      <dgm:prSet/>
      <dgm:spPr/>
      <dgm:t>
        <a:bodyPr/>
        <a:lstStyle/>
        <a:p>
          <a:endParaRPr lang="fr-FR"/>
        </a:p>
      </dgm:t>
    </dgm:pt>
    <dgm:pt modelId="{5BDE20D0-5355-9443-A0D1-C86A2F536A81}">
      <dgm:prSet phldrT="[Texte]" custT="1"/>
      <dgm:spPr/>
      <dgm:t>
        <a:bodyPr/>
        <a:lstStyle/>
        <a:p>
          <a:r>
            <a:rPr lang="fr-FR" sz="1400" b="1" dirty="0">
              <a:latin typeface="Times New Roman" charset="0"/>
              <a:ea typeface="Times New Roman" charset="0"/>
              <a:cs typeface="Times New Roman" charset="0"/>
            </a:rPr>
            <a:t>Déconstruction sociale</a:t>
          </a:r>
        </a:p>
      </dgm:t>
    </dgm:pt>
    <dgm:pt modelId="{12322B10-4CE1-BD47-8F0D-D5F1F10B7F84}" type="parTrans" cxnId="{ECFED6C9-00B4-344E-9887-7332C6FD9279}">
      <dgm:prSet/>
      <dgm:spPr/>
      <dgm:t>
        <a:bodyPr/>
        <a:lstStyle/>
        <a:p>
          <a:endParaRPr lang="fr-FR"/>
        </a:p>
      </dgm:t>
    </dgm:pt>
    <dgm:pt modelId="{52AAF054-1C50-A746-ADAC-6C76B472EA08}" type="sibTrans" cxnId="{ECFED6C9-00B4-344E-9887-7332C6FD9279}">
      <dgm:prSet/>
      <dgm:spPr/>
      <dgm:t>
        <a:bodyPr/>
        <a:lstStyle/>
        <a:p>
          <a:endParaRPr lang="fr-FR"/>
        </a:p>
      </dgm:t>
    </dgm:pt>
    <dgm:pt modelId="{FA13CE3B-CBD0-C344-B1D7-AA6EE899F84C}">
      <dgm:prSet phldrT="[Texte]" custT="1"/>
      <dgm:spPr/>
      <dgm:t>
        <a:bodyPr/>
        <a:lstStyle/>
        <a:p>
          <a:r>
            <a:rPr lang="fr-FR" sz="1400" b="1" dirty="0">
              <a:latin typeface="Times New Roman" charset="0"/>
              <a:ea typeface="Times New Roman" charset="0"/>
              <a:cs typeface="Times New Roman" charset="0"/>
            </a:rPr>
            <a:t>Piratage des données personnelles</a:t>
          </a:r>
        </a:p>
      </dgm:t>
    </dgm:pt>
    <dgm:pt modelId="{05F0C723-F884-154D-933E-C7D3F91A1AB0}" type="parTrans" cxnId="{3E68C1F4-AA46-AB40-95A9-1DF1AAEC89CD}">
      <dgm:prSet/>
      <dgm:spPr/>
      <dgm:t>
        <a:bodyPr/>
        <a:lstStyle/>
        <a:p>
          <a:endParaRPr lang="fr-FR"/>
        </a:p>
      </dgm:t>
    </dgm:pt>
    <dgm:pt modelId="{131104B0-214E-3A4F-A022-F1ADD02D8795}" type="sibTrans" cxnId="{3E68C1F4-AA46-AB40-95A9-1DF1AAEC89CD}">
      <dgm:prSet/>
      <dgm:spPr/>
      <dgm:t>
        <a:bodyPr/>
        <a:lstStyle/>
        <a:p>
          <a:endParaRPr lang="fr-FR"/>
        </a:p>
      </dgm:t>
    </dgm:pt>
    <dgm:pt modelId="{672B8A4A-5F35-924E-A632-F54CDE68937E}">
      <dgm:prSet phldrT="[Texte]" custT="1"/>
      <dgm:spPr/>
      <dgm:t>
        <a:bodyPr/>
        <a:lstStyle/>
        <a:p>
          <a:r>
            <a:rPr lang="fr-FR" sz="1400" b="1" dirty="0">
              <a:latin typeface="Times New Roman" charset="0"/>
              <a:ea typeface="Times New Roman" charset="0"/>
              <a:cs typeface="Times New Roman" charset="0"/>
            </a:rPr>
            <a:t>Fraude</a:t>
          </a:r>
        </a:p>
      </dgm:t>
    </dgm:pt>
    <dgm:pt modelId="{2056B54C-BA84-0C4F-A324-772832FE54BC}" type="parTrans" cxnId="{ECE245A2-974B-474F-9F56-55C3C589A7CA}">
      <dgm:prSet/>
      <dgm:spPr/>
      <dgm:t>
        <a:bodyPr/>
        <a:lstStyle/>
        <a:p>
          <a:endParaRPr lang="fr-FR"/>
        </a:p>
      </dgm:t>
    </dgm:pt>
    <dgm:pt modelId="{3F35231B-0DEE-6343-8EB0-66FB9D398B64}" type="sibTrans" cxnId="{ECE245A2-974B-474F-9F56-55C3C589A7CA}">
      <dgm:prSet/>
      <dgm:spPr/>
      <dgm:t>
        <a:bodyPr/>
        <a:lstStyle/>
        <a:p>
          <a:endParaRPr lang="fr-FR"/>
        </a:p>
      </dgm:t>
    </dgm:pt>
    <dgm:pt modelId="{5D604A8E-8758-664A-9F24-309947FDC5EC}">
      <dgm:prSet phldrT="[Texte]" custT="1"/>
      <dgm:spPr/>
      <dgm:t>
        <a:bodyPr/>
        <a:lstStyle/>
        <a:p>
          <a:r>
            <a:rPr lang="fr-FR" sz="1400" b="1" dirty="0">
              <a:latin typeface="Times New Roman" charset="0"/>
              <a:ea typeface="Times New Roman" charset="0"/>
              <a:cs typeface="Times New Roman" charset="0"/>
            </a:rPr>
            <a:t>Endoctrinement</a:t>
          </a:r>
        </a:p>
      </dgm:t>
    </dgm:pt>
    <dgm:pt modelId="{B95679A4-6826-334C-B3E5-F1B32BAC2D11}" type="parTrans" cxnId="{64170868-A4A5-3E45-A748-D915F393A1CE}">
      <dgm:prSet/>
      <dgm:spPr/>
      <dgm:t>
        <a:bodyPr/>
        <a:lstStyle/>
        <a:p>
          <a:endParaRPr lang="fr-FR"/>
        </a:p>
      </dgm:t>
    </dgm:pt>
    <dgm:pt modelId="{9EE35214-AD82-6941-905A-90A54D4BB1A5}" type="sibTrans" cxnId="{64170868-A4A5-3E45-A748-D915F393A1CE}">
      <dgm:prSet/>
      <dgm:spPr/>
      <dgm:t>
        <a:bodyPr/>
        <a:lstStyle/>
        <a:p>
          <a:endParaRPr lang="fr-FR"/>
        </a:p>
      </dgm:t>
    </dgm:pt>
    <dgm:pt modelId="{93A00E0F-0DCC-6940-ABDF-BD78F60E759A}">
      <dgm:prSet phldrT="[Texte]" custT="1"/>
      <dgm:spPr/>
      <dgm:t>
        <a:bodyPr/>
        <a:lstStyle/>
        <a:p>
          <a:r>
            <a:rPr lang="fr-FR" sz="1400" b="1" dirty="0">
              <a:latin typeface="Times New Roman" charset="0"/>
              <a:ea typeface="Times New Roman" charset="0"/>
              <a:cs typeface="Times New Roman" charset="0"/>
            </a:rPr>
            <a:t>Radicalisation</a:t>
          </a:r>
        </a:p>
      </dgm:t>
    </dgm:pt>
    <dgm:pt modelId="{466D9D5C-4D4E-6E45-9C89-D5C386ED7E3A}" type="parTrans" cxnId="{A23F7C5A-3179-F245-B268-ED4DAE3738FE}">
      <dgm:prSet/>
      <dgm:spPr/>
      <dgm:t>
        <a:bodyPr/>
        <a:lstStyle/>
        <a:p>
          <a:endParaRPr lang="fr-FR"/>
        </a:p>
      </dgm:t>
    </dgm:pt>
    <dgm:pt modelId="{07CECAA2-A0E2-2342-A95F-EED4938B8E64}" type="sibTrans" cxnId="{A23F7C5A-3179-F245-B268-ED4DAE3738FE}">
      <dgm:prSet/>
      <dgm:spPr/>
      <dgm:t>
        <a:bodyPr/>
        <a:lstStyle/>
        <a:p>
          <a:endParaRPr lang="fr-FR"/>
        </a:p>
      </dgm:t>
    </dgm:pt>
    <dgm:pt modelId="{E3C51845-E8CC-9648-A405-5D044802C53F}">
      <dgm:prSet phldrT="[Texte]" custT="1"/>
      <dgm:spPr/>
      <dgm:t>
        <a:bodyPr/>
        <a:lstStyle/>
        <a:p>
          <a:r>
            <a:rPr lang="fr-FR" sz="1400" b="1" dirty="0">
              <a:latin typeface="Times New Roman" charset="0"/>
              <a:ea typeface="Times New Roman" charset="0"/>
              <a:cs typeface="Times New Roman" charset="0"/>
            </a:rPr>
            <a:t>Cyber addiction</a:t>
          </a:r>
        </a:p>
      </dgm:t>
    </dgm:pt>
    <dgm:pt modelId="{75F667CD-F3F7-BD46-AB22-FF475654D82A}" type="parTrans" cxnId="{9BCC5DCA-80E3-CF46-8C51-322BAC4D4826}">
      <dgm:prSet/>
      <dgm:spPr/>
      <dgm:t>
        <a:bodyPr/>
        <a:lstStyle/>
        <a:p>
          <a:endParaRPr lang="fr-FR"/>
        </a:p>
      </dgm:t>
    </dgm:pt>
    <dgm:pt modelId="{9A2CD86D-3EEA-D94A-94C1-4FDF9F0E8F77}" type="sibTrans" cxnId="{9BCC5DCA-80E3-CF46-8C51-322BAC4D4826}">
      <dgm:prSet/>
      <dgm:spPr/>
      <dgm:t>
        <a:bodyPr/>
        <a:lstStyle/>
        <a:p>
          <a:endParaRPr lang="fr-FR"/>
        </a:p>
      </dgm:t>
    </dgm:pt>
    <dgm:pt modelId="{0CAF89DC-FC1A-4D92-8009-89ADE8474B58}">
      <dgm:prSet phldrT="[Texte]" custT="1"/>
      <dgm:spPr/>
      <dgm:t>
        <a:bodyPr/>
        <a:lstStyle/>
        <a:p>
          <a:r>
            <a:rPr lang="fr-FR" sz="1400" b="1" dirty="0">
              <a:latin typeface="Times New Roman" charset="0"/>
              <a:ea typeface="Times New Roman" charset="0"/>
              <a:cs typeface="Times New Roman" charset="0"/>
            </a:rPr>
            <a:t>Décrochage scolaire</a:t>
          </a:r>
        </a:p>
      </dgm:t>
    </dgm:pt>
    <dgm:pt modelId="{32E7FEDE-2166-4DDF-AC94-9D0B1D4FC659}" type="parTrans" cxnId="{89FB311B-6668-462A-947E-6DA6E98C9DE9}">
      <dgm:prSet/>
      <dgm:spPr/>
      <dgm:t>
        <a:bodyPr/>
        <a:lstStyle/>
        <a:p>
          <a:endParaRPr lang="fr-FR"/>
        </a:p>
      </dgm:t>
    </dgm:pt>
    <dgm:pt modelId="{D35E7391-0AA0-454D-824A-E41541D1AE96}" type="sibTrans" cxnId="{89FB311B-6668-462A-947E-6DA6E98C9DE9}">
      <dgm:prSet/>
      <dgm:spPr/>
      <dgm:t>
        <a:bodyPr/>
        <a:lstStyle/>
        <a:p>
          <a:endParaRPr lang="fr-FR"/>
        </a:p>
      </dgm:t>
    </dgm:pt>
    <dgm:pt modelId="{4BFE139B-D237-42E2-9036-C1C2AFED33F7}">
      <dgm:prSet phldrT="[Texte]" custT="1"/>
      <dgm:spPr/>
      <dgm:t>
        <a:bodyPr/>
        <a:lstStyle/>
        <a:p>
          <a:r>
            <a:rPr lang="fr-FR" sz="1400" b="1" dirty="0">
              <a:latin typeface="Times New Roman" charset="0"/>
              <a:ea typeface="Times New Roman" charset="0"/>
              <a:cs typeface="Times New Roman" charset="0"/>
            </a:rPr>
            <a:t>Dépression</a:t>
          </a:r>
        </a:p>
      </dgm:t>
    </dgm:pt>
    <dgm:pt modelId="{3CBDF94C-62E2-4CBB-BC1D-FEBB0786BEA2}" type="parTrans" cxnId="{D48B1755-8BEB-43EC-8C7C-AB6AA22BF6D5}">
      <dgm:prSet/>
      <dgm:spPr/>
      <dgm:t>
        <a:bodyPr/>
        <a:lstStyle/>
        <a:p>
          <a:endParaRPr lang="fr-FR"/>
        </a:p>
      </dgm:t>
    </dgm:pt>
    <dgm:pt modelId="{0BB36075-B7C4-4B44-AE75-B05B621A290D}" type="sibTrans" cxnId="{D48B1755-8BEB-43EC-8C7C-AB6AA22BF6D5}">
      <dgm:prSet/>
      <dgm:spPr/>
      <dgm:t>
        <a:bodyPr/>
        <a:lstStyle/>
        <a:p>
          <a:endParaRPr lang="fr-FR"/>
        </a:p>
      </dgm:t>
    </dgm:pt>
    <dgm:pt modelId="{61F61CE8-0DD6-407E-869D-4D21261EA349}">
      <dgm:prSet phldrT="[Texte]" custT="1"/>
      <dgm:spPr/>
      <dgm:t>
        <a:bodyPr/>
        <a:lstStyle/>
        <a:p>
          <a:r>
            <a:rPr lang="fr-FR" sz="1400" b="1" dirty="0">
              <a:latin typeface="Times New Roman" charset="0"/>
              <a:ea typeface="Times New Roman" charset="0"/>
              <a:cs typeface="Times New Roman" charset="0"/>
            </a:rPr>
            <a:t>Suicide</a:t>
          </a:r>
        </a:p>
      </dgm:t>
    </dgm:pt>
    <dgm:pt modelId="{F3B20057-8FAD-49E3-AEFB-73B921BD1FB1}" type="parTrans" cxnId="{3B879436-EBAB-4A2A-B836-9DE00E8CF806}">
      <dgm:prSet/>
      <dgm:spPr/>
      <dgm:t>
        <a:bodyPr/>
        <a:lstStyle/>
        <a:p>
          <a:endParaRPr lang="fr-FR"/>
        </a:p>
      </dgm:t>
    </dgm:pt>
    <dgm:pt modelId="{6A4A71AA-6FA2-443D-840F-32160FF964CC}" type="sibTrans" cxnId="{3B879436-EBAB-4A2A-B836-9DE00E8CF806}">
      <dgm:prSet/>
      <dgm:spPr/>
      <dgm:t>
        <a:bodyPr/>
        <a:lstStyle/>
        <a:p>
          <a:endParaRPr lang="fr-FR"/>
        </a:p>
      </dgm:t>
    </dgm:pt>
    <dgm:pt modelId="{C42B4467-818B-1641-B6DE-95C94B45ACE6}" type="pres">
      <dgm:prSet presAssocID="{90A4F0F7-8349-6B42-83D2-A48D2C44013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fr-FR"/>
        </a:p>
      </dgm:t>
    </dgm:pt>
    <dgm:pt modelId="{DEA5DF47-48AC-C44A-856E-0614EEBD9DE7}" type="pres">
      <dgm:prSet presAssocID="{90A4F0F7-8349-6B42-83D2-A48D2C440133}" presName="pyramid" presStyleLbl="node1" presStyleIdx="0" presStyleCnt="1"/>
      <dgm:spPr/>
    </dgm:pt>
    <dgm:pt modelId="{E664A967-A6CC-7C4C-A06D-220B2DC71AC3}" type="pres">
      <dgm:prSet presAssocID="{90A4F0F7-8349-6B42-83D2-A48D2C440133}" presName="theList" presStyleCnt="0"/>
      <dgm:spPr/>
    </dgm:pt>
    <dgm:pt modelId="{F2D4AF97-468F-8B4C-960D-0F2DBE65709A}" type="pres">
      <dgm:prSet presAssocID="{2261E348-7790-7044-B934-EC2E82702888}" presName="aNode" presStyleLbl="fgAcc1" presStyleIdx="0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930B1B-2591-9A48-A0E5-FC6FF2DF0C54}" type="pres">
      <dgm:prSet presAssocID="{2261E348-7790-7044-B934-EC2E82702888}" presName="aSpace" presStyleCnt="0"/>
      <dgm:spPr/>
    </dgm:pt>
    <dgm:pt modelId="{22B1BDAA-F851-7148-98DD-A216F0498E23}" type="pres">
      <dgm:prSet presAssocID="{5BDE20D0-5355-9443-A0D1-C86A2F536A81}" presName="aNode" presStyleLbl="fgAcc1" presStyleIdx="1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AE6818-E0D4-F34D-9367-142463684BCF}" type="pres">
      <dgm:prSet presAssocID="{5BDE20D0-5355-9443-A0D1-C86A2F536A81}" presName="aSpace" presStyleCnt="0"/>
      <dgm:spPr/>
    </dgm:pt>
    <dgm:pt modelId="{CCA8461F-10A3-457D-B6F1-73EA7730921C}" type="pres">
      <dgm:prSet presAssocID="{0CAF89DC-FC1A-4D92-8009-89ADE8474B58}" presName="aNode" presStyleLbl="fgAcc1" presStyleIdx="2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B1BAD2-7803-4265-BB3A-217B4E4F9E4A}" type="pres">
      <dgm:prSet presAssocID="{0CAF89DC-FC1A-4D92-8009-89ADE8474B58}" presName="aSpace" presStyleCnt="0"/>
      <dgm:spPr/>
    </dgm:pt>
    <dgm:pt modelId="{9CF04B01-B698-4DBD-B749-E4D775CDF027}" type="pres">
      <dgm:prSet presAssocID="{4BFE139B-D237-42E2-9036-C1C2AFED33F7}" presName="aNode" presStyleLbl="fgAcc1" presStyleIdx="3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2D3E07-EF20-413B-95FC-AF01E3847C58}" type="pres">
      <dgm:prSet presAssocID="{4BFE139B-D237-42E2-9036-C1C2AFED33F7}" presName="aSpace" presStyleCnt="0"/>
      <dgm:spPr/>
    </dgm:pt>
    <dgm:pt modelId="{0E603A2A-A249-4C2A-A5F2-9CBF0D849714}" type="pres">
      <dgm:prSet presAssocID="{61F61CE8-0DD6-407E-869D-4D21261EA349}" presName="aNode" presStyleLbl="fgAcc1" presStyleIdx="4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E52727-798C-4AED-933A-D0ED3F4A6DDB}" type="pres">
      <dgm:prSet presAssocID="{61F61CE8-0DD6-407E-869D-4D21261EA349}" presName="aSpace" presStyleCnt="0"/>
      <dgm:spPr/>
    </dgm:pt>
    <dgm:pt modelId="{BE14551B-C70A-904A-9C87-1BDE8E792324}" type="pres">
      <dgm:prSet presAssocID="{FA13CE3B-CBD0-C344-B1D7-AA6EE899F84C}" presName="aNode" presStyleLbl="fgAcc1" presStyleIdx="5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AA25DB-3416-D647-9E28-425025A25904}" type="pres">
      <dgm:prSet presAssocID="{FA13CE3B-CBD0-C344-B1D7-AA6EE899F84C}" presName="aSpace" presStyleCnt="0"/>
      <dgm:spPr/>
    </dgm:pt>
    <dgm:pt modelId="{C49B5D93-4C72-C646-B595-B7ACE9C7962F}" type="pres">
      <dgm:prSet presAssocID="{672B8A4A-5F35-924E-A632-F54CDE68937E}" presName="aNode" presStyleLbl="fgAcc1" presStyleIdx="6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AD47E8-EE6F-0045-A3C0-3B4E1432D57C}" type="pres">
      <dgm:prSet presAssocID="{672B8A4A-5F35-924E-A632-F54CDE68937E}" presName="aSpace" presStyleCnt="0"/>
      <dgm:spPr/>
    </dgm:pt>
    <dgm:pt modelId="{BC5889C8-01E5-3F4E-9F43-3FF48CD48BC7}" type="pres">
      <dgm:prSet presAssocID="{E3C51845-E8CC-9648-A405-5D044802C53F}" presName="aNode" presStyleLbl="fgAcc1" presStyleIdx="7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75BC6C-9B37-514B-8B46-66FECAA21C0A}" type="pres">
      <dgm:prSet presAssocID="{E3C51845-E8CC-9648-A405-5D044802C53F}" presName="aSpace" presStyleCnt="0"/>
      <dgm:spPr/>
    </dgm:pt>
    <dgm:pt modelId="{20BF0EBE-20D8-8343-87E1-46533B5E8076}" type="pres">
      <dgm:prSet presAssocID="{5D604A8E-8758-664A-9F24-309947FDC5EC}" presName="aNode" presStyleLbl="fgAcc1" presStyleIdx="8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5C74969-DEA9-8446-8699-8672B19150E2}" type="pres">
      <dgm:prSet presAssocID="{5D604A8E-8758-664A-9F24-309947FDC5EC}" presName="aSpace" presStyleCnt="0"/>
      <dgm:spPr/>
    </dgm:pt>
    <dgm:pt modelId="{4154128A-356A-8B42-8704-654D44E6BAAE}" type="pres">
      <dgm:prSet presAssocID="{93A00E0F-0DCC-6940-ABDF-BD78F60E759A}" presName="aNode" presStyleLbl="fgAcc1" presStyleIdx="9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BC0B97-75E5-9041-A173-09F80F9E14C0}" type="pres">
      <dgm:prSet presAssocID="{93A00E0F-0DCC-6940-ABDF-BD78F60E759A}" presName="aSpace" presStyleCnt="0"/>
      <dgm:spPr/>
    </dgm:pt>
  </dgm:ptLst>
  <dgm:cxnLst>
    <dgm:cxn modelId="{A23F7C5A-3179-F245-B268-ED4DAE3738FE}" srcId="{90A4F0F7-8349-6B42-83D2-A48D2C440133}" destId="{93A00E0F-0DCC-6940-ABDF-BD78F60E759A}" srcOrd="9" destOrd="0" parTransId="{466D9D5C-4D4E-6E45-9C89-D5C386ED7E3A}" sibTransId="{07CECAA2-A0E2-2342-A95F-EED4938B8E64}"/>
    <dgm:cxn modelId="{4F504012-25FE-F84A-BD36-1C2E2FFAE5F7}" srcId="{90A4F0F7-8349-6B42-83D2-A48D2C440133}" destId="{2261E348-7790-7044-B934-EC2E82702888}" srcOrd="0" destOrd="0" parTransId="{7706E430-14E8-944C-BBDB-811083E92F05}" sibTransId="{95603472-98C9-684B-880E-DA26B6A39775}"/>
    <dgm:cxn modelId="{89FB311B-6668-462A-947E-6DA6E98C9DE9}" srcId="{90A4F0F7-8349-6B42-83D2-A48D2C440133}" destId="{0CAF89DC-FC1A-4D92-8009-89ADE8474B58}" srcOrd="2" destOrd="0" parTransId="{32E7FEDE-2166-4DDF-AC94-9D0B1D4FC659}" sibTransId="{D35E7391-0AA0-454D-824A-E41541D1AE96}"/>
    <dgm:cxn modelId="{1864DA1A-B3FA-0F4B-95DD-16EC060E04D1}" type="presOf" srcId="{672B8A4A-5F35-924E-A632-F54CDE68937E}" destId="{C49B5D93-4C72-C646-B595-B7ACE9C7962F}" srcOrd="0" destOrd="0" presId="urn:microsoft.com/office/officeart/2005/8/layout/pyramid2"/>
    <dgm:cxn modelId="{D48B1755-8BEB-43EC-8C7C-AB6AA22BF6D5}" srcId="{90A4F0F7-8349-6B42-83D2-A48D2C440133}" destId="{4BFE139B-D237-42E2-9036-C1C2AFED33F7}" srcOrd="3" destOrd="0" parTransId="{3CBDF94C-62E2-4CBB-BC1D-FEBB0786BEA2}" sibTransId="{0BB36075-B7C4-4B44-AE75-B05B621A290D}"/>
    <dgm:cxn modelId="{ECFED6C9-00B4-344E-9887-7332C6FD9279}" srcId="{90A4F0F7-8349-6B42-83D2-A48D2C440133}" destId="{5BDE20D0-5355-9443-A0D1-C86A2F536A81}" srcOrd="1" destOrd="0" parTransId="{12322B10-4CE1-BD47-8F0D-D5F1F10B7F84}" sibTransId="{52AAF054-1C50-A746-ADAC-6C76B472EA08}"/>
    <dgm:cxn modelId="{CA7F4697-72AF-3046-A348-CEBD54F90012}" type="presOf" srcId="{90A4F0F7-8349-6B42-83D2-A48D2C440133}" destId="{C42B4467-818B-1641-B6DE-95C94B45ACE6}" srcOrd="0" destOrd="0" presId="urn:microsoft.com/office/officeart/2005/8/layout/pyramid2"/>
    <dgm:cxn modelId="{1720A264-CA5F-449C-9D8E-133E2440F716}" type="presOf" srcId="{4BFE139B-D237-42E2-9036-C1C2AFED33F7}" destId="{9CF04B01-B698-4DBD-B749-E4D775CDF027}" srcOrd="0" destOrd="0" presId="urn:microsoft.com/office/officeart/2005/8/layout/pyramid2"/>
    <dgm:cxn modelId="{9BCC5DCA-80E3-CF46-8C51-322BAC4D4826}" srcId="{90A4F0F7-8349-6B42-83D2-A48D2C440133}" destId="{E3C51845-E8CC-9648-A405-5D044802C53F}" srcOrd="7" destOrd="0" parTransId="{75F667CD-F3F7-BD46-AB22-FF475654D82A}" sibTransId="{9A2CD86D-3EEA-D94A-94C1-4FDF9F0E8F77}"/>
    <dgm:cxn modelId="{5DF1596E-27CC-E64A-AFB2-D8BF638CF893}" type="presOf" srcId="{93A00E0F-0DCC-6940-ABDF-BD78F60E759A}" destId="{4154128A-356A-8B42-8704-654D44E6BAAE}" srcOrd="0" destOrd="0" presId="urn:microsoft.com/office/officeart/2005/8/layout/pyramid2"/>
    <dgm:cxn modelId="{64170868-A4A5-3E45-A748-D915F393A1CE}" srcId="{90A4F0F7-8349-6B42-83D2-A48D2C440133}" destId="{5D604A8E-8758-664A-9F24-309947FDC5EC}" srcOrd="8" destOrd="0" parTransId="{B95679A4-6826-334C-B3E5-F1B32BAC2D11}" sibTransId="{9EE35214-AD82-6941-905A-90A54D4BB1A5}"/>
    <dgm:cxn modelId="{420B4228-5A9B-A54E-8C7B-8859B2E194AE}" type="presOf" srcId="{E3C51845-E8CC-9648-A405-5D044802C53F}" destId="{BC5889C8-01E5-3F4E-9F43-3FF48CD48BC7}" srcOrd="0" destOrd="0" presId="urn:microsoft.com/office/officeart/2005/8/layout/pyramid2"/>
    <dgm:cxn modelId="{ECE245A2-974B-474F-9F56-55C3C589A7CA}" srcId="{90A4F0F7-8349-6B42-83D2-A48D2C440133}" destId="{672B8A4A-5F35-924E-A632-F54CDE68937E}" srcOrd="6" destOrd="0" parTransId="{2056B54C-BA84-0C4F-A324-772832FE54BC}" sibTransId="{3F35231B-0DEE-6343-8EB0-66FB9D398B64}"/>
    <dgm:cxn modelId="{F7F2A7FD-763B-473D-A617-3CB970D4ADFD}" type="presOf" srcId="{0CAF89DC-FC1A-4D92-8009-89ADE8474B58}" destId="{CCA8461F-10A3-457D-B6F1-73EA7730921C}" srcOrd="0" destOrd="0" presId="urn:microsoft.com/office/officeart/2005/8/layout/pyramid2"/>
    <dgm:cxn modelId="{2970D653-4A71-724B-AFD8-C805745789F0}" type="presOf" srcId="{5BDE20D0-5355-9443-A0D1-C86A2F536A81}" destId="{22B1BDAA-F851-7148-98DD-A216F0498E23}" srcOrd="0" destOrd="0" presId="urn:microsoft.com/office/officeart/2005/8/layout/pyramid2"/>
    <dgm:cxn modelId="{6B324CC6-2EB1-3A49-A283-C6E0C245FE3C}" type="presOf" srcId="{FA13CE3B-CBD0-C344-B1D7-AA6EE899F84C}" destId="{BE14551B-C70A-904A-9C87-1BDE8E792324}" srcOrd="0" destOrd="0" presId="urn:microsoft.com/office/officeart/2005/8/layout/pyramid2"/>
    <dgm:cxn modelId="{ACAD98CF-C0C3-954C-B73F-43C1CB8FB217}" type="presOf" srcId="{5D604A8E-8758-664A-9F24-309947FDC5EC}" destId="{20BF0EBE-20D8-8343-87E1-46533B5E8076}" srcOrd="0" destOrd="0" presId="urn:microsoft.com/office/officeart/2005/8/layout/pyramid2"/>
    <dgm:cxn modelId="{3E68C1F4-AA46-AB40-95A9-1DF1AAEC89CD}" srcId="{90A4F0F7-8349-6B42-83D2-A48D2C440133}" destId="{FA13CE3B-CBD0-C344-B1D7-AA6EE899F84C}" srcOrd="5" destOrd="0" parTransId="{05F0C723-F884-154D-933E-C7D3F91A1AB0}" sibTransId="{131104B0-214E-3A4F-A022-F1ADD02D8795}"/>
    <dgm:cxn modelId="{4310684A-F078-449E-9A38-ACAB49B5F222}" type="presOf" srcId="{61F61CE8-0DD6-407E-869D-4D21261EA349}" destId="{0E603A2A-A249-4C2A-A5F2-9CBF0D849714}" srcOrd="0" destOrd="0" presId="urn:microsoft.com/office/officeart/2005/8/layout/pyramid2"/>
    <dgm:cxn modelId="{F02C33D0-FA42-0B4D-9DC0-E2F842CBCDBA}" type="presOf" srcId="{2261E348-7790-7044-B934-EC2E82702888}" destId="{F2D4AF97-468F-8B4C-960D-0F2DBE65709A}" srcOrd="0" destOrd="0" presId="urn:microsoft.com/office/officeart/2005/8/layout/pyramid2"/>
    <dgm:cxn modelId="{3B879436-EBAB-4A2A-B836-9DE00E8CF806}" srcId="{90A4F0F7-8349-6B42-83D2-A48D2C440133}" destId="{61F61CE8-0DD6-407E-869D-4D21261EA349}" srcOrd="4" destOrd="0" parTransId="{F3B20057-8FAD-49E3-AEFB-73B921BD1FB1}" sibTransId="{6A4A71AA-6FA2-443D-840F-32160FF964CC}"/>
    <dgm:cxn modelId="{A00ADEAD-8C58-BE47-8998-9526170D0FC7}" type="presParOf" srcId="{C42B4467-818B-1641-B6DE-95C94B45ACE6}" destId="{DEA5DF47-48AC-C44A-856E-0614EEBD9DE7}" srcOrd="0" destOrd="0" presId="urn:microsoft.com/office/officeart/2005/8/layout/pyramid2"/>
    <dgm:cxn modelId="{56B1F0AD-8827-FA48-9490-A27B1549FAFB}" type="presParOf" srcId="{C42B4467-818B-1641-B6DE-95C94B45ACE6}" destId="{E664A967-A6CC-7C4C-A06D-220B2DC71AC3}" srcOrd="1" destOrd="0" presId="urn:microsoft.com/office/officeart/2005/8/layout/pyramid2"/>
    <dgm:cxn modelId="{8941C17E-FA9E-6E45-AF92-9E73D6DC6F41}" type="presParOf" srcId="{E664A967-A6CC-7C4C-A06D-220B2DC71AC3}" destId="{F2D4AF97-468F-8B4C-960D-0F2DBE65709A}" srcOrd="0" destOrd="0" presId="urn:microsoft.com/office/officeart/2005/8/layout/pyramid2"/>
    <dgm:cxn modelId="{4DC82F06-46C6-6942-94CE-9EF0E2F0108A}" type="presParOf" srcId="{E664A967-A6CC-7C4C-A06D-220B2DC71AC3}" destId="{09930B1B-2591-9A48-A0E5-FC6FF2DF0C54}" srcOrd="1" destOrd="0" presId="urn:microsoft.com/office/officeart/2005/8/layout/pyramid2"/>
    <dgm:cxn modelId="{2CA33A28-2CD5-2343-988C-4B2052DAA285}" type="presParOf" srcId="{E664A967-A6CC-7C4C-A06D-220B2DC71AC3}" destId="{22B1BDAA-F851-7148-98DD-A216F0498E23}" srcOrd="2" destOrd="0" presId="urn:microsoft.com/office/officeart/2005/8/layout/pyramid2"/>
    <dgm:cxn modelId="{1D8F72DD-D474-0F4C-81AE-939504A40AB6}" type="presParOf" srcId="{E664A967-A6CC-7C4C-A06D-220B2DC71AC3}" destId="{74AE6818-E0D4-F34D-9367-142463684BCF}" srcOrd="3" destOrd="0" presId="urn:microsoft.com/office/officeart/2005/8/layout/pyramid2"/>
    <dgm:cxn modelId="{23E930B3-4489-48A4-97A5-C8916CE8F712}" type="presParOf" srcId="{E664A967-A6CC-7C4C-A06D-220B2DC71AC3}" destId="{CCA8461F-10A3-457D-B6F1-73EA7730921C}" srcOrd="4" destOrd="0" presId="urn:microsoft.com/office/officeart/2005/8/layout/pyramid2"/>
    <dgm:cxn modelId="{AAD771EF-B4CF-404B-A385-02E8FEFEF7B5}" type="presParOf" srcId="{E664A967-A6CC-7C4C-A06D-220B2DC71AC3}" destId="{5FB1BAD2-7803-4265-BB3A-217B4E4F9E4A}" srcOrd="5" destOrd="0" presId="urn:microsoft.com/office/officeart/2005/8/layout/pyramid2"/>
    <dgm:cxn modelId="{47E5CEB7-193A-49E4-938E-63118B43EE53}" type="presParOf" srcId="{E664A967-A6CC-7C4C-A06D-220B2DC71AC3}" destId="{9CF04B01-B698-4DBD-B749-E4D775CDF027}" srcOrd="6" destOrd="0" presId="urn:microsoft.com/office/officeart/2005/8/layout/pyramid2"/>
    <dgm:cxn modelId="{9130E16F-743B-4E34-956C-8A6549281288}" type="presParOf" srcId="{E664A967-A6CC-7C4C-A06D-220B2DC71AC3}" destId="{7F2D3E07-EF20-413B-95FC-AF01E3847C58}" srcOrd="7" destOrd="0" presId="urn:microsoft.com/office/officeart/2005/8/layout/pyramid2"/>
    <dgm:cxn modelId="{5B8DDFE5-31C3-449C-B6F0-35C569D0408C}" type="presParOf" srcId="{E664A967-A6CC-7C4C-A06D-220B2DC71AC3}" destId="{0E603A2A-A249-4C2A-A5F2-9CBF0D849714}" srcOrd="8" destOrd="0" presId="urn:microsoft.com/office/officeart/2005/8/layout/pyramid2"/>
    <dgm:cxn modelId="{91E84CFC-1E80-4A54-9C85-425681100E73}" type="presParOf" srcId="{E664A967-A6CC-7C4C-A06D-220B2DC71AC3}" destId="{48E52727-798C-4AED-933A-D0ED3F4A6DDB}" srcOrd="9" destOrd="0" presId="urn:microsoft.com/office/officeart/2005/8/layout/pyramid2"/>
    <dgm:cxn modelId="{174DFDD9-CD99-6C4B-B836-042E72ECF087}" type="presParOf" srcId="{E664A967-A6CC-7C4C-A06D-220B2DC71AC3}" destId="{BE14551B-C70A-904A-9C87-1BDE8E792324}" srcOrd="10" destOrd="0" presId="urn:microsoft.com/office/officeart/2005/8/layout/pyramid2"/>
    <dgm:cxn modelId="{C8941273-D955-B548-956E-BA20D2D59356}" type="presParOf" srcId="{E664A967-A6CC-7C4C-A06D-220B2DC71AC3}" destId="{91AA25DB-3416-D647-9E28-425025A25904}" srcOrd="11" destOrd="0" presId="urn:microsoft.com/office/officeart/2005/8/layout/pyramid2"/>
    <dgm:cxn modelId="{FBF169ED-4D41-6544-997F-90706BDAF110}" type="presParOf" srcId="{E664A967-A6CC-7C4C-A06D-220B2DC71AC3}" destId="{C49B5D93-4C72-C646-B595-B7ACE9C7962F}" srcOrd="12" destOrd="0" presId="urn:microsoft.com/office/officeart/2005/8/layout/pyramid2"/>
    <dgm:cxn modelId="{EEC4271C-BDD7-3640-948B-46E77B990485}" type="presParOf" srcId="{E664A967-A6CC-7C4C-A06D-220B2DC71AC3}" destId="{73AD47E8-EE6F-0045-A3C0-3B4E1432D57C}" srcOrd="13" destOrd="0" presId="urn:microsoft.com/office/officeart/2005/8/layout/pyramid2"/>
    <dgm:cxn modelId="{A49881F0-C06C-8244-B181-378E1C4B51F4}" type="presParOf" srcId="{E664A967-A6CC-7C4C-A06D-220B2DC71AC3}" destId="{BC5889C8-01E5-3F4E-9F43-3FF48CD48BC7}" srcOrd="14" destOrd="0" presId="urn:microsoft.com/office/officeart/2005/8/layout/pyramid2"/>
    <dgm:cxn modelId="{93FBCB6A-63D5-9844-BFC9-990DEBED14D8}" type="presParOf" srcId="{E664A967-A6CC-7C4C-A06D-220B2DC71AC3}" destId="{F275BC6C-9B37-514B-8B46-66FECAA21C0A}" srcOrd="15" destOrd="0" presId="urn:microsoft.com/office/officeart/2005/8/layout/pyramid2"/>
    <dgm:cxn modelId="{C9A5063F-F095-1747-BC8B-5B4365EAB61B}" type="presParOf" srcId="{E664A967-A6CC-7C4C-A06D-220B2DC71AC3}" destId="{20BF0EBE-20D8-8343-87E1-46533B5E8076}" srcOrd="16" destOrd="0" presId="urn:microsoft.com/office/officeart/2005/8/layout/pyramid2"/>
    <dgm:cxn modelId="{F284404E-37FB-7B4A-84EA-6E23B9837ECE}" type="presParOf" srcId="{E664A967-A6CC-7C4C-A06D-220B2DC71AC3}" destId="{C5C74969-DEA9-8446-8699-8672B19150E2}" srcOrd="17" destOrd="0" presId="urn:microsoft.com/office/officeart/2005/8/layout/pyramid2"/>
    <dgm:cxn modelId="{42A89850-FC7F-1D41-B36B-4406FE496A73}" type="presParOf" srcId="{E664A967-A6CC-7C4C-A06D-220B2DC71AC3}" destId="{4154128A-356A-8B42-8704-654D44E6BAAE}" srcOrd="18" destOrd="0" presId="urn:microsoft.com/office/officeart/2005/8/layout/pyramid2"/>
    <dgm:cxn modelId="{4C082C74-9C3F-2345-8EAE-CC8658CB144E}" type="presParOf" srcId="{E664A967-A6CC-7C4C-A06D-220B2DC71AC3}" destId="{13BC0B97-75E5-9041-A173-09F80F9E14C0}" srcOrd="1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206C46-FDC8-458A-95C9-9990138322E2}" type="doc">
      <dgm:prSet loTypeId="urn:microsoft.com/office/officeart/2008/layout/PictureStrips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2160CA7C-B8E8-4CA2-9789-3817A8BCE1B7}">
      <dgm:prSet phldrT="[Texte]" custT="1"/>
      <dgm:spPr/>
      <dgm:t>
        <a:bodyPr/>
        <a:lstStyle/>
        <a:p>
          <a:r>
            <a:rPr lang="fr-FR" sz="2000" b="1" dirty="0">
              <a:latin typeface="Times New Roman" pitchFamily="18" charset="0"/>
              <a:cs typeface="Times New Roman" pitchFamily="18" charset="0"/>
            </a:rPr>
            <a:t>Gérer et sécuriser ses paramètres de confidentialité en changeant régulièrement de mot de passe</a:t>
          </a:r>
        </a:p>
      </dgm:t>
    </dgm:pt>
    <dgm:pt modelId="{5641882F-7131-4643-8B58-DE5BC6070599}" type="parTrans" cxnId="{DAE254E4-75AC-433D-B51B-E893A51B9DBD}">
      <dgm:prSet/>
      <dgm:spPr/>
      <dgm:t>
        <a:bodyPr/>
        <a:lstStyle/>
        <a:p>
          <a:endParaRPr lang="fr-FR"/>
        </a:p>
      </dgm:t>
    </dgm:pt>
    <dgm:pt modelId="{F5F48740-11AA-415E-89DC-58567FD1C4CB}" type="sibTrans" cxnId="{DAE254E4-75AC-433D-B51B-E893A51B9DBD}">
      <dgm:prSet/>
      <dgm:spPr/>
      <dgm:t>
        <a:bodyPr/>
        <a:lstStyle/>
        <a:p>
          <a:endParaRPr lang="fr-FR"/>
        </a:p>
      </dgm:t>
    </dgm:pt>
    <dgm:pt modelId="{33428974-F9B2-466D-8555-8CD6BAC69E70}">
      <dgm:prSet phldrT="[Texte]" custT="1"/>
      <dgm:spPr/>
      <dgm:t>
        <a:bodyPr/>
        <a:lstStyle/>
        <a:p>
          <a:r>
            <a:rPr lang="fr-FR" sz="2000" b="1" dirty="0">
              <a:latin typeface="Times New Roman" pitchFamily="18" charset="0"/>
              <a:cs typeface="Times New Roman" pitchFamily="18" charset="0"/>
            </a:rPr>
            <a:t>Si harcèlement, le signaler et garder des preuves</a:t>
          </a:r>
        </a:p>
      </dgm:t>
    </dgm:pt>
    <dgm:pt modelId="{FCD28895-F0C2-4DCF-AD14-0CF3B3099330}" type="parTrans" cxnId="{F9A80970-086A-4E02-8484-FDA4E1585501}">
      <dgm:prSet/>
      <dgm:spPr/>
      <dgm:t>
        <a:bodyPr/>
        <a:lstStyle/>
        <a:p>
          <a:endParaRPr lang="fr-FR"/>
        </a:p>
      </dgm:t>
    </dgm:pt>
    <dgm:pt modelId="{3F002D7F-305C-4231-9729-9ACFBD3C0D6C}" type="sibTrans" cxnId="{F9A80970-086A-4E02-8484-FDA4E1585501}">
      <dgm:prSet/>
      <dgm:spPr/>
      <dgm:t>
        <a:bodyPr/>
        <a:lstStyle/>
        <a:p>
          <a:endParaRPr lang="fr-FR"/>
        </a:p>
      </dgm:t>
    </dgm:pt>
    <dgm:pt modelId="{734A9195-FC9F-4971-820D-C83DA4FCBDAE}">
      <dgm:prSet phldrT="[Texte]" custT="1"/>
      <dgm:spPr/>
      <dgm:t>
        <a:bodyPr/>
        <a:lstStyle/>
        <a:p>
          <a:r>
            <a:rPr lang="fr-FR" sz="2000" b="1" dirty="0">
              <a:latin typeface="Times New Roman" pitchFamily="18" charset="0"/>
              <a:cs typeface="Times New Roman" pitchFamily="18" charset="0"/>
            </a:rPr>
            <a:t>Orienter vers des professionnels compétents</a:t>
          </a:r>
        </a:p>
      </dgm:t>
    </dgm:pt>
    <dgm:pt modelId="{D908479E-8E92-41CB-98F8-74F783CAEAAB}" type="parTrans" cxnId="{F86981A1-9DA1-4FC2-A93B-DF02DCB82302}">
      <dgm:prSet/>
      <dgm:spPr/>
      <dgm:t>
        <a:bodyPr/>
        <a:lstStyle/>
        <a:p>
          <a:endParaRPr lang="fr-FR"/>
        </a:p>
      </dgm:t>
    </dgm:pt>
    <dgm:pt modelId="{7D63293B-7FCD-45ED-867A-C9A87A429298}" type="sibTrans" cxnId="{F86981A1-9DA1-4FC2-A93B-DF02DCB82302}">
      <dgm:prSet/>
      <dgm:spPr/>
      <dgm:t>
        <a:bodyPr/>
        <a:lstStyle/>
        <a:p>
          <a:endParaRPr lang="fr-FR"/>
        </a:p>
      </dgm:t>
    </dgm:pt>
    <dgm:pt modelId="{57E96F26-3032-4027-BB11-7D01081237DB}" type="pres">
      <dgm:prSet presAssocID="{8E206C46-FDC8-458A-95C9-9990138322E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8060013-5D18-4399-8779-0FDB55546CC1}" type="pres">
      <dgm:prSet presAssocID="{2160CA7C-B8E8-4CA2-9789-3817A8BCE1B7}" presName="composite" presStyleCnt="0"/>
      <dgm:spPr/>
    </dgm:pt>
    <dgm:pt modelId="{8B745AD7-0326-486B-8A3E-834827FF2A02}" type="pres">
      <dgm:prSet presAssocID="{2160CA7C-B8E8-4CA2-9789-3817A8BCE1B7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CC4702-B7EC-4382-AF6F-00C30AD4284F}" type="pres">
      <dgm:prSet presAssocID="{2160CA7C-B8E8-4CA2-9789-3817A8BCE1B7}" presName="rect2" presStyleLbl="fgImgPlace1" presStyleIdx="0" presStyleCnt="3"/>
      <dgm:spPr/>
    </dgm:pt>
    <dgm:pt modelId="{40BE6E42-17FF-457C-81FA-7D8C4C1A69BB}" type="pres">
      <dgm:prSet presAssocID="{F5F48740-11AA-415E-89DC-58567FD1C4CB}" presName="sibTrans" presStyleCnt="0"/>
      <dgm:spPr/>
    </dgm:pt>
    <dgm:pt modelId="{F98B6585-4E1D-41FD-B8E9-0BB2ED449B88}" type="pres">
      <dgm:prSet presAssocID="{33428974-F9B2-466D-8555-8CD6BAC69E70}" presName="composite" presStyleCnt="0"/>
      <dgm:spPr/>
    </dgm:pt>
    <dgm:pt modelId="{B1D5692F-54F4-4A0C-A709-219AA883CBEA}" type="pres">
      <dgm:prSet presAssocID="{33428974-F9B2-466D-8555-8CD6BAC69E70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2C58B0-113C-4B4F-99A6-BB1970DBFFC3}" type="pres">
      <dgm:prSet presAssocID="{33428974-F9B2-466D-8555-8CD6BAC69E70}" presName="rect2" presStyleLbl="fgImgPlace1" presStyleIdx="1" presStyleCnt="3"/>
      <dgm:spPr/>
    </dgm:pt>
    <dgm:pt modelId="{19F9872F-4AA4-4C7A-ABE8-A91C477B26CC}" type="pres">
      <dgm:prSet presAssocID="{3F002D7F-305C-4231-9729-9ACFBD3C0D6C}" presName="sibTrans" presStyleCnt="0"/>
      <dgm:spPr/>
    </dgm:pt>
    <dgm:pt modelId="{DBE2D5C4-A813-4B18-8D91-59711A9F6BD3}" type="pres">
      <dgm:prSet presAssocID="{734A9195-FC9F-4971-820D-C83DA4FCBDAE}" presName="composite" presStyleCnt="0"/>
      <dgm:spPr/>
    </dgm:pt>
    <dgm:pt modelId="{9DC25266-4D5B-4F55-8AE2-3F8C8D1C1420}" type="pres">
      <dgm:prSet presAssocID="{734A9195-FC9F-4971-820D-C83DA4FCBDAE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476100-8E2D-4A82-AC9F-87240D67A04D}" type="pres">
      <dgm:prSet presAssocID="{734A9195-FC9F-4971-820D-C83DA4FCBDAE}" presName="rect2" presStyleLbl="fgImgPlace1" presStyleIdx="2" presStyleCnt="3"/>
      <dgm:spPr/>
    </dgm:pt>
  </dgm:ptLst>
  <dgm:cxnLst>
    <dgm:cxn modelId="{2A6C8FCB-5D06-464D-B07F-B0F721BD831B}" type="presOf" srcId="{8E206C46-FDC8-458A-95C9-9990138322E2}" destId="{57E96F26-3032-4027-BB11-7D01081237DB}" srcOrd="0" destOrd="0" presId="urn:microsoft.com/office/officeart/2008/layout/PictureStrips"/>
    <dgm:cxn modelId="{9BF87E85-3FC8-4B41-95A5-8B274F1EFF01}" type="presOf" srcId="{2160CA7C-B8E8-4CA2-9789-3817A8BCE1B7}" destId="{8B745AD7-0326-486B-8A3E-834827FF2A02}" srcOrd="0" destOrd="0" presId="urn:microsoft.com/office/officeart/2008/layout/PictureStrips"/>
    <dgm:cxn modelId="{DAE254E4-75AC-433D-B51B-E893A51B9DBD}" srcId="{8E206C46-FDC8-458A-95C9-9990138322E2}" destId="{2160CA7C-B8E8-4CA2-9789-3817A8BCE1B7}" srcOrd="0" destOrd="0" parTransId="{5641882F-7131-4643-8B58-DE5BC6070599}" sibTransId="{F5F48740-11AA-415E-89DC-58567FD1C4CB}"/>
    <dgm:cxn modelId="{102EA1A7-570C-4E6B-9704-3A7334DF29B1}" type="presOf" srcId="{734A9195-FC9F-4971-820D-C83DA4FCBDAE}" destId="{9DC25266-4D5B-4F55-8AE2-3F8C8D1C1420}" srcOrd="0" destOrd="0" presId="urn:microsoft.com/office/officeart/2008/layout/PictureStrips"/>
    <dgm:cxn modelId="{F86981A1-9DA1-4FC2-A93B-DF02DCB82302}" srcId="{8E206C46-FDC8-458A-95C9-9990138322E2}" destId="{734A9195-FC9F-4971-820D-C83DA4FCBDAE}" srcOrd="2" destOrd="0" parTransId="{D908479E-8E92-41CB-98F8-74F783CAEAAB}" sibTransId="{7D63293B-7FCD-45ED-867A-C9A87A429298}"/>
    <dgm:cxn modelId="{F9A80970-086A-4E02-8484-FDA4E1585501}" srcId="{8E206C46-FDC8-458A-95C9-9990138322E2}" destId="{33428974-F9B2-466D-8555-8CD6BAC69E70}" srcOrd="1" destOrd="0" parTransId="{FCD28895-F0C2-4DCF-AD14-0CF3B3099330}" sibTransId="{3F002D7F-305C-4231-9729-9ACFBD3C0D6C}"/>
    <dgm:cxn modelId="{BB0110A9-D074-4E0F-850F-C9D7F600F861}" type="presOf" srcId="{33428974-F9B2-466D-8555-8CD6BAC69E70}" destId="{B1D5692F-54F4-4A0C-A709-219AA883CBEA}" srcOrd="0" destOrd="0" presId="urn:microsoft.com/office/officeart/2008/layout/PictureStrips"/>
    <dgm:cxn modelId="{28F3717D-133B-4B70-AF3B-7911A1F0050D}" type="presParOf" srcId="{57E96F26-3032-4027-BB11-7D01081237DB}" destId="{48060013-5D18-4399-8779-0FDB55546CC1}" srcOrd="0" destOrd="0" presId="urn:microsoft.com/office/officeart/2008/layout/PictureStrips"/>
    <dgm:cxn modelId="{9E946A96-47FE-45A4-A24F-C0E1E546BE37}" type="presParOf" srcId="{48060013-5D18-4399-8779-0FDB55546CC1}" destId="{8B745AD7-0326-486B-8A3E-834827FF2A02}" srcOrd="0" destOrd="0" presId="urn:microsoft.com/office/officeart/2008/layout/PictureStrips"/>
    <dgm:cxn modelId="{86991C73-BE87-435C-8FB6-D5F78961AC84}" type="presParOf" srcId="{48060013-5D18-4399-8779-0FDB55546CC1}" destId="{B9CC4702-B7EC-4382-AF6F-00C30AD4284F}" srcOrd="1" destOrd="0" presId="urn:microsoft.com/office/officeart/2008/layout/PictureStrips"/>
    <dgm:cxn modelId="{CA5E69AB-5220-4B1F-B2C4-2F7B9A90C471}" type="presParOf" srcId="{57E96F26-3032-4027-BB11-7D01081237DB}" destId="{40BE6E42-17FF-457C-81FA-7D8C4C1A69BB}" srcOrd="1" destOrd="0" presId="urn:microsoft.com/office/officeart/2008/layout/PictureStrips"/>
    <dgm:cxn modelId="{186DCF96-630E-417C-9534-5553166CB61E}" type="presParOf" srcId="{57E96F26-3032-4027-BB11-7D01081237DB}" destId="{F98B6585-4E1D-41FD-B8E9-0BB2ED449B88}" srcOrd="2" destOrd="0" presId="urn:microsoft.com/office/officeart/2008/layout/PictureStrips"/>
    <dgm:cxn modelId="{93CEDA49-2E8C-4716-AF81-28DC7CCC7806}" type="presParOf" srcId="{F98B6585-4E1D-41FD-B8E9-0BB2ED449B88}" destId="{B1D5692F-54F4-4A0C-A709-219AA883CBEA}" srcOrd="0" destOrd="0" presId="urn:microsoft.com/office/officeart/2008/layout/PictureStrips"/>
    <dgm:cxn modelId="{78B03363-7F11-440F-AE76-552273B3AB48}" type="presParOf" srcId="{F98B6585-4E1D-41FD-B8E9-0BB2ED449B88}" destId="{792C58B0-113C-4B4F-99A6-BB1970DBFFC3}" srcOrd="1" destOrd="0" presId="urn:microsoft.com/office/officeart/2008/layout/PictureStrips"/>
    <dgm:cxn modelId="{6FBAE40F-ABE8-4FE4-9366-EC8EC79C31F4}" type="presParOf" srcId="{57E96F26-3032-4027-BB11-7D01081237DB}" destId="{19F9872F-4AA4-4C7A-ABE8-A91C477B26CC}" srcOrd="3" destOrd="0" presId="urn:microsoft.com/office/officeart/2008/layout/PictureStrips"/>
    <dgm:cxn modelId="{6FB18A69-2A0A-4D72-81A7-999E9CBD5A3C}" type="presParOf" srcId="{57E96F26-3032-4027-BB11-7D01081237DB}" destId="{DBE2D5C4-A813-4B18-8D91-59711A9F6BD3}" srcOrd="4" destOrd="0" presId="urn:microsoft.com/office/officeart/2008/layout/PictureStrips"/>
    <dgm:cxn modelId="{A299558C-FADE-4A8F-A09B-8A523BA33A0A}" type="presParOf" srcId="{DBE2D5C4-A813-4B18-8D91-59711A9F6BD3}" destId="{9DC25266-4D5B-4F55-8AE2-3F8C8D1C1420}" srcOrd="0" destOrd="0" presId="urn:microsoft.com/office/officeart/2008/layout/PictureStrips"/>
    <dgm:cxn modelId="{29F62BBD-AEAF-4ECB-843C-039AEF92E093}" type="presParOf" srcId="{DBE2D5C4-A813-4B18-8D91-59711A9F6BD3}" destId="{8D476100-8E2D-4A82-AC9F-87240D67A04D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69009CD-908C-4BC1-9457-D4ED4A2411DF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DFD00D16-6928-4215-A27E-EADFBCB5DE94}">
      <dgm:prSet custT="1"/>
      <dgm:spPr/>
      <dgm:t>
        <a:bodyPr/>
        <a:lstStyle/>
        <a:p>
          <a:r>
            <a:rPr lang="fr-FR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Être vigilant aux publications de photos et de vidéos ! </a:t>
          </a:r>
        </a:p>
      </dgm:t>
    </dgm:pt>
    <dgm:pt modelId="{585A3115-5482-4A4E-B4CA-52EE4D93911C}" type="parTrans" cxnId="{14F81D12-5CFD-4B48-8C95-E48DBDD8EDD1}">
      <dgm:prSet/>
      <dgm:spPr/>
      <dgm:t>
        <a:bodyPr/>
        <a:lstStyle/>
        <a:p>
          <a:endParaRPr lang="fr-FR"/>
        </a:p>
      </dgm:t>
    </dgm:pt>
    <dgm:pt modelId="{158B789A-3A91-4EC7-9C4E-607F53060639}" type="sibTrans" cxnId="{14F81D12-5CFD-4B48-8C95-E48DBDD8EDD1}">
      <dgm:prSet/>
      <dgm:spPr/>
      <dgm:t>
        <a:bodyPr/>
        <a:lstStyle/>
        <a:p>
          <a:endParaRPr lang="fr-FR"/>
        </a:p>
      </dgm:t>
    </dgm:pt>
    <dgm:pt modelId="{809711A2-5ECE-479A-985D-C83E978C04DC}">
      <dgm:prSet custT="1"/>
      <dgm:spPr/>
      <dgm:t>
        <a:bodyPr/>
        <a:lstStyle/>
        <a:p>
          <a:r>
            <a:rPr lang="fr-FR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Modifier régulièrement vos mots de passe ! </a:t>
          </a:r>
        </a:p>
      </dgm:t>
    </dgm:pt>
    <dgm:pt modelId="{7365D3B8-1413-4A56-9691-8C5D5DD6C7C0}" type="parTrans" cxnId="{ABC68E4D-0834-4E3D-B205-AF9941D3EE0E}">
      <dgm:prSet/>
      <dgm:spPr/>
      <dgm:t>
        <a:bodyPr/>
        <a:lstStyle/>
        <a:p>
          <a:endParaRPr lang="fr-FR"/>
        </a:p>
      </dgm:t>
    </dgm:pt>
    <dgm:pt modelId="{641BD40C-DAF2-4D55-9C14-FA89DA8273D3}" type="sibTrans" cxnId="{ABC68E4D-0834-4E3D-B205-AF9941D3EE0E}">
      <dgm:prSet/>
      <dgm:spPr/>
      <dgm:t>
        <a:bodyPr/>
        <a:lstStyle/>
        <a:p>
          <a:endParaRPr lang="fr-FR"/>
        </a:p>
      </dgm:t>
    </dgm:pt>
    <dgm:pt modelId="{E40248BB-5484-422C-80C0-6845744B3B79}">
      <dgm:prSet custT="1"/>
      <dgm:spPr/>
      <dgm:t>
        <a:bodyPr/>
        <a:lstStyle/>
        <a:p>
          <a:r>
            <a:rPr lang="fr-FR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Rendre les informations privées visibles uniquement par vos amis  ! </a:t>
          </a:r>
        </a:p>
      </dgm:t>
    </dgm:pt>
    <dgm:pt modelId="{D5A7DFDB-F0CC-4246-848F-6E3BB3E9BE03}" type="parTrans" cxnId="{187280FF-11CC-470A-B3D7-8A94F81186F7}">
      <dgm:prSet/>
      <dgm:spPr/>
      <dgm:t>
        <a:bodyPr/>
        <a:lstStyle/>
        <a:p>
          <a:endParaRPr lang="fr-FR"/>
        </a:p>
      </dgm:t>
    </dgm:pt>
    <dgm:pt modelId="{48EE4D8D-5630-4351-A1ED-AD950EC50980}" type="sibTrans" cxnId="{187280FF-11CC-470A-B3D7-8A94F81186F7}">
      <dgm:prSet/>
      <dgm:spPr/>
      <dgm:t>
        <a:bodyPr/>
        <a:lstStyle/>
        <a:p>
          <a:endParaRPr lang="fr-FR"/>
        </a:p>
      </dgm:t>
    </dgm:pt>
    <dgm:pt modelId="{92C96DE5-1AB0-44F7-A412-30AFE30DAA05}">
      <dgm:prSet custT="1"/>
      <dgm:spPr/>
      <dgm:t>
        <a:bodyPr/>
        <a:lstStyle/>
        <a:p>
          <a:r>
            <a:rPr lang="fr-FR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Utiliser un pseudonyme ! </a:t>
          </a:r>
        </a:p>
      </dgm:t>
    </dgm:pt>
    <dgm:pt modelId="{1F6F00E3-4BBD-42B6-9B20-26736CA9D4E7}" type="parTrans" cxnId="{E0652628-439E-49B1-A5D2-5D461CDF8DB7}">
      <dgm:prSet/>
      <dgm:spPr/>
      <dgm:t>
        <a:bodyPr/>
        <a:lstStyle/>
        <a:p>
          <a:endParaRPr lang="fr-FR"/>
        </a:p>
      </dgm:t>
    </dgm:pt>
    <dgm:pt modelId="{FC94189C-346F-4AF2-8C01-F98465B3F00C}" type="sibTrans" cxnId="{E0652628-439E-49B1-A5D2-5D461CDF8DB7}">
      <dgm:prSet/>
      <dgm:spPr/>
      <dgm:t>
        <a:bodyPr/>
        <a:lstStyle/>
        <a:p>
          <a:endParaRPr lang="fr-FR"/>
        </a:p>
      </dgm:t>
    </dgm:pt>
    <dgm:pt modelId="{37004BF0-6DDC-5A4C-8C55-928BECB0CC05}">
      <dgm:prSet custT="1"/>
      <dgm:spPr/>
      <dgm:t>
        <a:bodyPr/>
        <a:lstStyle/>
        <a:p>
          <a:r>
            <a:rPr lang="fr-FR" sz="1600" b="1" dirty="0">
              <a:latin typeface="Times New Roman" pitchFamily="18" charset="0"/>
              <a:cs typeface="Times New Roman" pitchFamily="18" charset="0"/>
            </a:rPr>
            <a:t>Adopter un comportement d’écoute envers les victimes !</a:t>
          </a:r>
        </a:p>
      </dgm:t>
    </dgm:pt>
    <dgm:pt modelId="{D114FFD1-36EF-B344-9083-AF76B4AFDBE5}" type="parTrans" cxnId="{00EF033E-A9A2-0246-8BF2-475E68590045}">
      <dgm:prSet/>
      <dgm:spPr/>
      <dgm:t>
        <a:bodyPr/>
        <a:lstStyle/>
        <a:p>
          <a:endParaRPr lang="fr-FR"/>
        </a:p>
      </dgm:t>
    </dgm:pt>
    <dgm:pt modelId="{0424B708-BD60-4D4B-83D2-44A3E291E5F5}" type="sibTrans" cxnId="{00EF033E-A9A2-0246-8BF2-475E68590045}">
      <dgm:prSet/>
      <dgm:spPr/>
      <dgm:t>
        <a:bodyPr/>
        <a:lstStyle/>
        <a:p>
          <a:endParaRPr lang="fr-FR"/>
        </a:p>
      </dgm:t>
    </dgm:pt>
    <dgm:pt modelId="{52C33C74-2F41-F142-BCC4-92E1522DA4B4}">
      <dgm:prSet custT="1"/>
      <dgm:spPr/>
      <dgm:t>
        <a:bodyPr/>
        <a:lstStyle/>
        <a:p>
          <a:r>
            <a:rPr lang="fr-FR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Effacer vos historiques !</a:t>
          </a:r>
        </a:p>
      </dgm:t>
    </dgm:pt>
    <dgm:pt modelId="{C2033C97-60FA-E945-9680-DF412B3E8C43}" type="parTrans" cxnId="{C65006B2-B2AD-BA49-AA2C-23B86CBC4AFC}">
      <dgm:prSet/>
      <dgm:spPr/>
      <dgm:t>
        <a:bodyPr/>
        <a:lstStyle/>
        <a:p>
          <a:endParaRPr lang="fr-FR"/>
        </a:p>
      </dgm:t>
    </dgm:pt>
    <dgm:pt modelId="{C2D60930-E683-FC40-A8CD-D683316BE8CD}" type="sibTrans" cxnId="{C65006B2-B2AD-BA49-AA2C-23B86CBC4AFC}">
      <dgm:prSet/>
      <dgm:spPr/>
      <dgm:t>
        <a:bodyPr/>
        <a:lstStyle/>
        <a:p>
          <a:endParaRPr lang="fr-FR"/>
        </a:p>
      </dgm:t>
    </dgm:pt>
    <dgm:pt modelId="{CA752C58-11C9-46D2-9FAF-3F640DD30F88}" type="pres">
      <dgm:prSet presAssocID="{D69009CD-908C-4BC1-9457-D4ED4A2411D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D8D144A-EF6E-43B2-8C76-72B4139CB245}" type="pres">
      <dgm:prSet presAssocID="{E40248BB-5484-422C-80C0-6845744B3B7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A60CAA-34F2-4C7D-85F6-D699D36B6AE3}" type="pres">
      <dgm:prSet presAssocID="{48EE4D8D-5630-4351-A1ED-AD950EC50980}" presName="sibTrans" presStyleCnt="0"/>
      <dgm:spPr/>
    </dgm:pt>
    <dgm:pt modelId="{8A34E57C-7721-4773-A798-EFA3B1E98ED6}" type="pres">
      <dgm:prSet presAssocID="{DFD00D16-6928-4215-A27E-EADFBCB5DE9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A27D4C-7657-4166-A543-94030C0439F9}" type="pres">
      <dgm:prSet presAssocID="{158B789A-3A91-4EC7-9C4E-607F53060639}" presName="sibTrans" presStyleCnt="0"/>
      <dgm:spPr/>
    </dgm:pt>
    <dgm:pt modelId="{83B6A7F2-8C22-4461-9DBA-E1FE7F02ED41}" type="pres">
      <dgm:prSet presAssocID="{92C96DE5-1AB0-44F7-A412-30AFE30DAA0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A08C97-B160-4D9E-9363-DB1120DBD8AA}" type="pres">
      <dgm:prSet presAssocID="{FC94189C-346F-4AF2-8C01-F98465B3F00C}" presName="sibTrans" presStyleCnt="0"/>
      <dgm:spPr/>
    </dgm:pt>
    <dgm:pt modelId="{F1D6E981-6B64-4A29-B241-159ADE54638F}" type="pres">
      <dgm:prSet presAssocID="{809711A2-5ECE-479A-985D-C83E978C04D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63877E-D622-418C-B084-B15FCD463075}" type="pres">
      <dgm:prSet presAssocID="{641BD40C-DAF2-4D55-9C14-FA89DA8273D3}" presName="sibTrans" presStyleCnt="0"/>
      <dgm:spPr/>
    </dgm:pt>
    <dgm:pt modelId="{6AFF4141-EFEB-8246-81E2-43CCF24420BE}" type="pres">
      <dgm:prSet presAssocID="{52C33C74-2F41-F142-BCC4-92E1522DA4B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B8A3C0-4966-6745-8771-54B428D150D0}" type="pres">
      <dgm:prSet presAssocID="{C2D60930-E683-FC40-A8CD-D683316BE8CD}" presName="sibTrans" presStyleCnt="0"/>
      <dgm:spPr/>
    </dgm:pt>
    <dgm:pt modelId="{4594B338-7CC5-FD42-8025-2DC1F37F4160}" type="pres">
      <dgm:prSet presAssocID="{37004BF0-6DDC-5A4C-8C55-928BECB0CC0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3C308A2-682B-4A59-933D-E064E244BEAD}" type="presOf" srcId="{DFD00D16-6928-4215-A27E-EADFBCB5DE94}" destId="{8A34E57C-7721-4773-A798-EFA3B1E98ED6}" srcOrd="0" destOrd="0" presId="urn:microsoft.com/office/officeart/2005/8/layout/hList6"/>
    <dgm:cxn modelId="{187280FF-11CC-470A-B3D7-8A94F81186F7}" srcId="{D69009CD-908C-4BC1-9457-D4ED4A2411DF}" destId="{E40248BB-5484-422C-80C0-6845744B3B79}" srcOrd="0" destOrd="0" parTransId="{D5A7DFDB-F0CC-4246-848F-6E3BB3E9BE03}" sibTransId="{48EE4D8D-5630-4351-A1ED-AD950EC50980}"/>
    <dgm:cxn modelId="{51FD9FB1-6479-4365-B754-100124466C2C}" type="presOf" srcId="{809711A2-5ECE-479A-985D-C83E978C04DC}" destId="{F1D6E981-6B64-4A29-B241-159ADE54638F}" srcOrd="0" destOrd="0" presId="urn:microsoft.com/office/officeart/2005/8/layout/hList6"/>
    <dgm:cxn modelId="{6B5CAAEB-46D0-46AB-B23E-564B8795E60A}" type="presOf" srcId="{92C96DE5-1AB0-44F7-A412-30AFE30DAA05}" destId="{83B6A7F2-8C22-4461-9DBA-E1FE7F02ED41}" srcOrd="0" destOrd="0" presId="urn:microsoft.com/office/officeart/2005/8/layout/hList6"/>
    <dgm:cxn modelId="{14F81D12-5CFD-4B48-8C95-E48DBDD8EDD1}" srcId="{D69009CD-908C-4BC1-9457-D4ED4A2411DF}" destId="{DFD00D16-6928-4215-A27E-EADFBCB5DE94}" srcOrd="1" destOrd="0" parTransId="{585A3115-5482-4A4E-B4CA-52EE4D93911C}" sibTransId="{158B789A-3A91-4EC7-9C4E-607F53060639}"/>
    <dgm:cxn modelId="{C65006B2-B2AD-BA49-AA2C-23B86CBC4AFC}" srcId="{D69009CD-908C-4BC1-9457-D4ED4A2411DF}" destId="{52C33C74-2F41-F142-BCC4-92E1522DA4B4}" srcOrd="4" destOrd="0" parTransId="{C2033C97-60FA-E945-9680-DF412B3E8C43}" sibTransId="{C2D60930-E683-FC40-A8CD-D683316BE8CD}"/>
    <dgm:cxn modelId="{00EF033E-A9A2-0246-8BF2-475E68590045}" srcId="{D69009CD-908C-4BC1-9457-D4ED4A2411DF}" destId="{37004BF0-6DDC-5A4C-8C55-928BECB0CC05}" srcOrd="5" destOrd="0" parTransId="{D114FFD1-36EF-B344-9083-AF76B4AFDBE5}" sibTransId="{0424B708-BD60-4D4B-83D2-44A3E291E5F5}"/>
    <dgm:cxn modelId="{F89137CE-18A5-454A-B133-AE6FE492B403}" type="presOf" srcId="{E40248BB-5484-422C-80C0-6845744B3B79}" destId="{0D8D144A-EF6E-43B2-8C76-72B4139CB245}" srcOrd="0" destOrd="0" presId="urn:microsoft.com/office/officeart/2005/8/layout/hList6"/>
    <dgm:cxn modelId="{B4360741-D1E1-2F44-85CA-7D940F9BC4C8}" type="presOf" srcId="{52C33C74-2F41-F142-BCC4-92E1522DA4B4}" destId="{6AFF4141-EFEB-8246-81E2-43CCF24420BE}" srcOrd="0" destOrd="0" presId="urn:microsoft.com/office/officeart/2005/8/layout/hList6"/>
    <dgm:cxn modelId="{ABC68E4D-0834-4E3D-B205-AF9941D3EE0E}" srcId="{D69009CD-908C-4BC1-9457-D4ED4A2411DF}" destId="{809711A2-5ECE-479A-985D-C83E978C04DC}" srcOrd="3" destOrd="0" parTransId="{7365D3B8-1413-4A56-9691-8C5D5DD6C7C0}" sibTransId="{641BD40C-DAF2-4D55-9C14-FA89DA8273D3}"/>
    <dgm:cxn modelId="{75C855A9-1AA7-0849-B9E1-7814629A3401}" type="presOf" srcId="{37004BF0-6DDC-5A4C-8C55-928BECB0CC05}" destId="{4594B338-7CC5-FD42-8025-2DC1F37F4160}" srcOrd="0" destOrd="0" presId="urn:microsoft.com/office/officeart/2005/8/layout/hList6"/>
    <dgm:cxn modelId="{16842337-5F66-4A62-B582-53A9F7604B2B}" type="presOf" srcId="{D69009CD-908C-4BC1-9457-D4ED4A2411DF}" destId="{CA752C58-11C9-46D2-9FAF-3F640DD30F88}" srcOrd="0" destOrd="0" presId="urn:microsoft.com/office/officeart/2005/8/layout/hList6"/>
    <dgm:cxn modelId="{E0652628-439E-49B1-A5D2-5D461CDF8DB7}" srcId="{D69009CD-908C-4BC1-9457-D4ED4A2411DF}" destId="{92C96DE5-1AB0-44F7-A412-30AFE30DAA05}" srcOrd="2" destOrd="0" parTransId="{1F6F00E3-4BBD-42B6-9B20-26736CA9D4E7}" sibTransId="{FC94189C-346F-4AF2-8C01-F98465B3F00C}"/>
    <dgm:cxn modelId="{6CFD02F4-8EA5-436F-BA55-6F22F8A3B18C}" type="presParOf" srcId="{CA752C58-11C9-46D2-9FAF-3F640DD30F88}" destId="{0D8D144A-EF6E-43B2-8C76-72B4139CB245}" srcOrd="0" destOrd="0" presId="urn:microsoft.com/office/officeart/2005/8/layout/hList6"/>
    <dgm:cxn modelId="{25A1E6AE-1136-4665-9F9E-F0C9FC4906AC}" type="presParOf" srcId="{CA752C58-11C9-46D2-9FAF-3F640DD30F88}" destId="{F5A60CAA-34F2-4C7D-85F6-D699D36B6AE3}" srcOrd="1" destOrd="0" presId="urn:microsoft.com/office/officeart/2005/8/layout/hList6"/>
    <dgm:cxn modelId="{F2881205-971F-4E17-9144-A46545E352AA}" type="presParOf" srcId="{CA752C58-11C9-46D2-9FAF-3F640DD30F88}" destId="{8A34E57C-7721-4773-A798-EFA3B1E98ED6}" srcOrd="2" destOrd="0" presId="urn:microsoft.com/office/officeart/2005/8/layout/hList6"/>
    <dgm:cxn modelId="{1C9FE2FD-17BA-494C-B924-320456884142}" type="presParOf" srcId="{CA752C58-11C9-46D2-9FAF-3F640DD30F88}" destId="{B9A27D4C-7657-4166-A543-94030C0439F9}" srcOrd="3" destOrd="0" presId="urn:microsoft.com/office/officeart/2005/8/layout/hList6"/>
    <dgm:cxn modelId="{43A82919-6AEE-425E-993E-378EDE3E7596}" type="presParOf" srcId="{CA752C58-11C9-46D2-9FAF-3F640DD30F88}" destId="{83B6A7F2-8C22-4461-9DBA-E1FE7F02ED41}" srcOrd="4" destOrd="0" presId="urn:microsoft.com/office/officeart/2005/8/layout/hList6"/>
    <dgm:cxn modelId="{6A0704A2-4FD7-4230-9703-B8E1C55C3561}" type="presParOf" srcId="{CA752C58-11C9-46D2-9FAF-3F640DD30F88}" destId="{8CA08C97-B160-4D9E-9363-DB1120DBD8AA}" srcOrd="5" destOrd="0" presId="urn:microsoft.com/office/officeart/2005/8/layout/hList6"/>
    <dgm:cxn modelId="{4FE585D4-CE1C-497C-84C8-C693AF04BC5D}" type="presParOf" srcId="{CA752C58-11C9-46D2-9FAF-3F640DD30F88}" destId="{F1D6E981-6B64-4A29-B241-159ADE54638F}" srcOrd="6" destOrd="0" presId="urn:microsoft.com/office/officeart/2005/8/layout/hList6"/>
    <dgm:cxn modelId="{1FB23484-096B-4893-AD1F-420A558FE791}" type="presParOf" srcId="{CA752C58-11C9-46D2-9FAF-3F640DD30F88}" destId="{AF63877E-D622-418C-B084-B15FCD463075}" srcOrd="7" destOrd="0" presId="urn:microsoft.com/office/officeart/2005/8/layout/hList6"/>
    <dgm:cxn modelId="{2647FD23-D1C2-E741-B101-E7E5699885D6}" type="presParOf" srcId="{CA752C58-11C9-46D2-9FAF-3F640DD30F88}" destId="{6AFF4141-EFEB-8246-81E2-43CCF24420BE}" srcOrd="8" destOrd="0" presId="urn:microsoft.com/office/officeart/2005/8/layout/hList6"/>
    <dgm:cxn modelId="{7EC097AD-5FE8-C746-BE05-E6451920F2A9}" type="presParOf" srcId="{CA752C58-11C9-46D2-9FAF-3F640DD30F88}" destId="{99B8A3C0-4966-6745-8771-54B428D150D0}" srcOrd="9" destOrd="0" presId="urn:microsoft.com/office/officeart/2005/8/layout/hList6"/>
    <dgm:cxn modelId="{9DECC7B1-5A0C-5F49-A535-C3B2AF826E7D}" type="presParOf" srcId="{CA752C58-11C9-46D2-9FAF-3F640DD30F88}" destId="{4594B338-7CC5-FD42-8025-2DC1F37F4160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A5BD37E-6570-4F45-AC93-FFB1468223F7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BC761A8F-0967-465B-A71D-6F65F9641915}">
      <dgm:prSet phldrT="[Texte]" custT="1"/>
      <dgm:spPr/>
      <dgm:t>
        <a:bodyPr/>
        <a:lstStyle/>
        <a:p>
          <a:r>
            <a:rPr lang="fr-FR" sz="2400" b="1" dirty="0">
              <a:latin typeface="Times New Roman" pitchFamily="18" charset="0"/>
              <a:cs typeface="Times New Roman" pitchFamily="18" charset="0"/>
            </a:rPr>
            <a:t>Loi du 29 Juillet 1881 – Art. 32</a:t>
          </a:r>
        </a:p>
      </dgm:t>
    </dgm:pt>
    <dgm:pt modelId="{C93A5B7F-64D3-4EB2-8B09-015BE770266C}" type="parTrans" cxnId="{9D32C004-4E3C-4371-813C-8C1DD13A6A7F}">
      <dgm:prSet/>
      <dgm:spPr/>
      <dgm:t>
        <a:bodyPr/>
        <a:lstStyle/>
        <a:p>
          <a:endParaRPr lang="fr-FR"/>
        </a:p>
      </dgm:t>
    </dgm:pt>
    <dgm:pt modelId="{0E040629-36F3-4AB0-BA90-15150B3362B5}" type="sibTrans" cxnId="{9D32C004-4E3C-4371-813C-8C1DD13A6A7F}">
      <dgm:prSet/>
      <dgm:spPr/>
      <dgm:t>
        <a:bodyPr/>
        <a:lstStyle/>
        <a:p>
          <a:endParaRPr lang="fr-FR"/>
        </a:p>
      </dgm:t>
    </dgm:pt>
    <dgm:pt modelId="{FD78FAD0-F586-422C-827B-125C77EACBAE}">
      <dgm:prSet phldrT="[Texte]" custT="1"/>
      <dgm:spPr/>
      <dgm:t>
        <a:bodyPr/>
        <a:lstStyle/>
        <a:p>
          <a:pPr algn="l"/>
          <a:r>
            <a:rPr lang="fr-FR" sz="2000" dirty="0">
              <a:latin typeface="Times New Roman" pitchFamily="18" charset="0"/>
              <a:cs typeface="Times New Roman" pitchFamily="18" charset="0"/>
            </a:rPr>
            <a:t>Relative aux </a:t>
          </a:r>
          <a:r>
            <a:rPr lang="fr-FR" sz="2000" b="1" dirty="0">
              <a:latin typeface="Times New Roman" pitchFamily="18" charset="0"/>
              <a:cs typeface="Times New Roman" pitchFamily="18" charset="0"/>
            </a:rPr>
            <a:t>injures</a:t>
          </a:r>
          <a:r>
            <a:rPr lang="fr-FR" sz="2000" dirty="0">
              <a:latin typeface="Times New Roman" pitchFamily="18" charset="0"/>
              <a:cs typeface="Times New Roman" pitchFamily="18" charset="0"/>
            </a:rPr>
            <a:t> ou </a:t>
          </a:r>
          <a:r>
            <a:rPr lang="fr-FR" sz="2000" b="1" dirty="0">
              <a:latin typeface="Times New Roman" pitchFamily="18" charset="0"/>
              <a:cs typeface="Times New Roman" pitchFamily="18" charset="0"/>
            </a:rPr>
            <a:t>diffamations publiques</a:t>
          </a:r>
        </a:p>
      </dgm:t>
    </dgm:pt>
    <dgm:pt modelId="{ECA4918C-4B19-4B88-B25F-98AA01C03E4A}" type="parTrans" cxnId="{ABC97504-C49B-4CB3-B3B7-1CF57FD3E1BB}">
      <dgm:prSet/>
      <dgm:spPr/>
      <dgm:t>
        <a:bodyPr/>
        <a:lstStyle/>
        <a:p>
          <a:endParaRPr lang="fr-FR"/>
        </a:p>
      </dgm:t>
    </dgm:pt>
    <dgm:pt modelId="{B960E90B-BDDB-4497-9159-7BD849F1B499}" type="sibTrans" cxnId="{ABC97504-C49B-4CB3-B3B7-1CF57FD3E1BB}">
      <dgm:prSet/>
      <dgm:spPr/>
      <dgm:t>
        <a:bodyPr/>
        <a:lstStyle/>
        <a:p>
          <a:endParaRPr lang="fr-FR"/>
        </a:p>
      </dgm:t>
    </dgm:pt>
    <dgm:pt modelId="{4E73E5F6-6D5B-46E9-9595-8F4566096AE9}">
      <dgm:prSet phldrT="[Texte]" custT="1"/>
      <dgm:spPr/>
      <dgm:t>
        <a:bodyPr/>
        <a:lstStyle/>
        <a:p>
          <a:pPr algn="l"/>
          <a:r>
            <a:rPr lang="fr-FR" sz="2000" dirty="0">
              <a:latin typeface="Times New Roman" pitchFamily="18" charset="0"/>
              <a:cs typeface="Times New Roman" pitchFamily="18" charset="0"/>
            </a:rPr>
            <a:t>Amende de            </a:t>
          </a:r>
          <a:r>
            <a:rPr lang="fr-FR" sz="2000" b="1" dirty="0">
              <a:latin typeface="Times New Roman" pitchFamily="18" charset="0"/>
              <a:cs typeface="Times New Roman" pitchFamily="18" charset="0"/>
            </a:rPr>
            <a:t>12 000 €</a:t>
          </a:r>
        </a:p>
      </dgm:t>
    </dgm:pt>
    <dgm:pt modelId="{827DC4E3-ED0F-466C-A25B-17EFA343F663}" type="parTrans" cxnId="{60C813D0-8142-4B4C-8E6C-C2BB025AD816}">
      <dgm:prSet/>
      <dgm:spPr/>
      <dgm:t>
        <a:bodyPr/>
        <a:lstStyle/>
        <a:p>
          <a:endParaRPr lang="fr-FR"/>
        </a:p>
      </dgm:t>
    </dgm:pt>
    <dgm:pt modelId="{CBD495A0-DBBA-421B-9289-E4C9688153CC}" type="sibTrans" cxnId="{60C813D0-8142-4B4C-8E6C-C2BB025AD816}">
      <dgm:prSet/>
      <dgm:spPr/>
      <dgm:t>
        <a:bodyPr/>
        <a:lstStyle/>
        <a:p>
          <a:endParaRPr lang="fr-FR"/>
        </a:p>
      </dgm:t>
    </dgm:pt>
    <dgm:pt modelId="{7D34FC05-1B0B-40B3-971F-B378CA4FCFF4}">
      <dgm:prSet phldrT="[Texte]" custT="1"/>
      <dgm:spPr/>
      <dgm:t>
        <a:bodyPr/>
        <a:lstStyle/>
        <a:p>
          <a:r>
            <a:rPr lang="fr-FR" sz="2400" b="1" dirty="0">
              <a:latin typeface="Times New Roman" pitchFamily="18" charset="0"/>
              <a:cs typeface="Times New Roman" pitchFamily="18" charset="0"/>
            </a:rPr>
            <a:t>Code Pénal – </a:t>
          </a:r>
        </a:p>
        <a:p>
          <a:r>
            <a:rPr lang="fr-FR" sz="2400" b="1" dirty="0">
              <a:latin typeface="Times New Roman" pitchFamily="18" charset="0"/>
              <a:cs typeface="Times New Roman" pitchFamily="18" charset="0"/>
            </a:rPr>
            <a:t>Art. 226-1, 226-2</a:t>
          </a:r>
        </a:p>
      </dgm:t>
    </dgm:pt>
    <dgm:pt modelId="{2B5D1CB5-3FFE-45FE-AC23-9A861E2DC6CC}" type="parTrans" cxnId="{2CC6504E-C6A4-48EB-928F-1C5317B0FB5B}">
      <dgm:prSet/>
      <dgm:spPr/>
      <dgm:t>
        <a:bodyPr/>
        <a:lstStyle/>
        <a:p>
          <a:endParaRPr lang="fr-FR"/>
        </a:p>
      </dgm:t>
    </dgm:pt>
    <dgm:pt modelId="{3C571F75-3DBC-4FD1-95CC-00D01F649BBE}" type="sibTrans" cxnId="{2CC6504E-C6A4-48EB-928F-1C5317B0FB5B}">
      <dgm:prSet/>
      <dgm:spPr/>
      <dgm:t>
        <a:bodyPr/>
        <a:lstStyle/>
        <a:p>
          <a:endParaRPr lang="fr-FR"/>
        </a:p>
      </dgm:t>
    </dgm:pt>
    <dgm:pt modelId="{0423005B-157F-40A8-A3E5-8E4FA5D1348E}">
      <dgm:prSet phldrT="[Texte]" custT="1"/>
      <dgm:spPr/>
      <dgm:t>
        <a:bodyPr/>
        <a:lstStyle/>
        <a:p>
          <a:r>
            <a:rPr lang="fr-FR" sz="2000" dirty="0">
              <a:latin typeface="Times New Roman" pitchFamily="18" charset="0"/>
              <a:cs typeface="Times New Roman" pitchFamily="18" charset="0"/>
            </a:rPr>
            <a:t>Relatif au </a:t>
          </a:r>
          <a:r>
            <a:rPr lang="fr-FR" sz="2000" b="1" dirty="0">
              <a:latin typeface="Times New Roman" pitchFamily="18" charset="0"/>
              <a:cs typeface="Times New Roman" pitchFamily="18" charset="0"/>
            </a:rPr>
            <a:t>droit à l’image</a:t>
          </a:r>
        </a:p>
      </dgm:t>
    </dgm:pt>
    <dgm:pt modelId="{2D8523DE-CD58-442E-AA25-86633250CAC3}" type="parTrans" cxnId="{D2A4E54B-A3B1-41BD-9EF3-A07C9F88837D}">
      <dgm:prSet/>
      <dgm:spPr/>
      <dgm:t>
        <a:bodyPr/>
        <a:lstStyle/>
        <a:p>
          <a:endParaRPr lang="fr-FR"/>
        </a:p>
      </dgm:t>
    </dgm:pt>
    <dgm:pt modelId="{D6087B80-B2ED-4378-B486-6B4ECA1C79A9}" type="sibTrans" cxnId="{D2A4E54B-A3B1-41BD-9EF3-A07C9F88837D}">
      <dgm:prSet/>
      <dgm:spPr/>
      <dgm:t>
        <a:bodyPr/>
        <a:lstStyle/>
        <a:p>
          <a:endParaRPr lang="fr-FR"/>
        </a:p>
      </dgm:t>
    </dgm:pt>
    <dgm:pt modelId="{3A4475CF-0295-4655-BEE5-90DAB2768DFD}">
      <dgm:prSet phldrT="[Texte]" custT="1"/>
      <dgm:spPr/>
      <dgm:t>
        <a:bodyPr/>
        <a:lstStyle/>
        <a:p>
          <a:r>
            <a:rPr lang="fr-FR" sz="2000" dirty="0">
              <a:latin typeface="Times New Roman" pitchFamily="18" charset="0"/>
              <a:cs typeface="Times New Roman" pitchFamily="18" charset="0"/>
            </a:rPr>
            <a:t>Peine </a:t>
          </a:r>
          <a:r>
            <a:rPr lang="fr-FR" sz="2000" b="0" dirty="0">
              <a:latin typeface="Times New Roman" pitchFamily="18" charset="0"/>
              <a:cs typeface="Times New Roman" pitchFamily="18" charset="0"/>
            </a:rPr>
            <a:t>d’</a:t>
          </a:r>
          <a:r>
            <a:rPr lang="fr-FR" sz="2000" b="1" dirty="0">
              <a:latin typeface="Times New Roman" pitchFamily="18" charset="0"/>
              <a:cs typeface="Times New Roman" pitchFamily="18" charset="0"/>
            </a:rPr>
            <a:t>1 an de prison</a:t>
          </a:r>
        </a:p>
      </dgm:t>
    </dgm:pt>
    <dgm:pt modelId="{FDCB717D-450B-45B3-B900-43D0500DFBA4}" type="parTrans" cxnId="{D295C866-8C99-4C03-B65E-CE6FBC827B2B}">
      <dgm:prSet/>
      <dgm:spPr/>
      <dgm:t>
        <a:bodyPr/>
        <a:lstStyle/>
        <a:p>
          <a:endParaRPr lang="fr-FR"/>
        </a:p>
      </dgm:t>
    </dgm:pt>
    <dgm:pt modelId="{2CD78D44-449F-4B87-BF7A-1DCB5F666F8C}" type="sibTrans" cxnId="{D295C866-8C99-4C03-B65E-CE6FBC827B2B}">
      <dgm:prSet/>
      <dgm:spPr/>
      <dgm:t>
        <a:bodyPr/>
        <a:lstStyle/>
        <a:p>
          <a:endParaRPr lang="fr-FR"/>
        </a:p>
      </dgm:t>
    </dgm:pt>
    <dgm:pt modelId="{627853BE-1050-468F-8DB7-AA9D79AAB146}">
      <dgm:prSet phldrT="[Texte]" custT="1"/>
      <dgm:spPr/>
      <dgm:t>
        <a:bodyPr/>
        <a:lstStyle/>
        <a:p>
          <a:r>
            <a:rPr lang="fr-FR" sz="2400" b="1" dirty="0">
              <a:latin typeface="Times New Roman" pitchFamily="18" charset="0"/>
              <a:cs typeface="Times New Roman" pitchFamily="18" charset="0"/>
            </a:rPr>
            <a:t>Code  Pénal – Art. 226-4-1</a:t>
          </a:r>
        </a:p>
      </dgm:t>
    </dgm:pt>
    <dgm:pt modelId="{608E2692-9002-4450-BE9C-4C30C5577762}" type="parTrans" cxnId="{D4D9395B-B09B-47A2-A38C-85B74634ECB1}">
      <dgm:prSet/>
      <dgm:spPr/>
      <dgm:t>
        <a:bodyPr/>
        <a:lstStyle/>
        <a:p>
          <a:endParaRPr lang="fr-FR"/>
        </a:p>
      </dgm:t>
    </dgm:pt>
    <dgm:pt modelId="{FDC0EF84-099D-40A4-A9BA-1D39192CD8CB}" type="sibTrans" cxnId="{D4D9395B-B09B-47A2-A38C-85B74634ECB1}">
      <dgm:prSet/>
      <dgm:spPr/>
      <dgm:t>
        <a:bodyPr/>
        <a:lstStyle/>
        <a:p>
          <a:endParaRPr lang="fr-FR"/>
        </a:p>
      </dgm:t>
    </dgm:pt>
    <dgm:pt modelId="{24D00E97-CA31-4598-AAC5-63CE2F1B0CA8}">
      <dgm:prSet phldrT="[Texte]" custT="1"/>
      <dgm:spPr/>
      <dgm:t>
        <a:bodyPr/>
        <a:lstStyle/>
        <a:p>
          <a:r>
            <a:rPr lang="fr-FR" sz="2000" dirty="0">
              <a:latin typeface="Times New Roman" pitchFamily="18" charset="0"/>
              <a:cs typeface="Times New Roman" pitchFamily="18" charset="0"/>
            </a:rPr>
            <a:t>Relatif à </a:t>
          </a:r>
          <a:r>
            <a:rPr lang="fr-FR" sz="2000" b="1" dirty="0">
              <a:latin typeface="Times New Roman" pitchFamily="18" charset="0"/>
              <a:cs typeface="Times New Roman" pitchFamily="18" charset="0"/>
            </a:rPr>
            <a:t>l’usurpation  d’identité </a:t>
          </a:r>
        </a:p>
      </dgm:t>
    </dgm:pt>
    <dgm:pt modelId="{23C42C45-3C0C-4C1B-A742-63B1FB587B8D}" type="parTrans" cxnId="{2F356472-AC52-451F-A038-6C265DFC843E}">
      <dgm:prSet/>
      <dgm:spPr/>
      <dgm:t>
        <a:bodyPr/>
        <a:lstStyle/>
        <a:p>
          <a:endParaRPr lang="fr-FR"/>
        </a:p>
      </dgm:t>
    </dgm:pt>
    <dgm:pt modelId="{37D55260-2C92-4C02-884F-A42EA198B10D}" type="sibTrans" cxnId="{2F356472-AC52-451F-A038-6C265DFC843E}">
      <dgm:prSet/>
      <dgm:spPr/>
      <dgm:t>
        <a:bodyPr/>
        <a:lstStyle/>
        <a:p>
          <a:endParaRPr lang="fr-FR"/>
        </a:p>
      </dgm:t>
    </dgm:pt>
    <dgm:pt modelId="{D2114804-BBAD-4A0D-ACA8-9A0D9CE4EA63}">
      <dgm:prSet phldrT="[Texte]" custT="1"/>
      <dgm:spPr/>
      <dgm:t>
        <a:bodyPr/>
        <a:lstStyle/>
        <a:p>
          <a:r>
            <a:rPr lang="fr-FR" sz="2000" dirty="0">
              <a:latin typeface="Times New Roman" pitchFamily="18" charset="0"/>
              <a:cs typeface="Times New Roman" pitchFamily="18" charset="0"/>
            </a:rPr>
            <a:t>Peine </a:t>
          </a:r>
          <a:r>
            <a:rPr lang="fr-FR" sz="2000" b="0" dirty="0">
              <a:latin typeface="Times New Roman" pitchFamily="18" charset="0"/>
              <a:cs typeface="Times New Roman" pitchFamily="18" charset="0"/>
            </a:rPr>
            <a:t>d’</a:t>
          </a:r>
          <a:r>
            <a:rPr lang="fr-FR" sz="2000" b="1" dirty="0">
              <a:latin typeface="Times New Roman" pitchFamily="18" charset="0"/>
              <a:cs typeface="Times New Roman" pitchFamily="18" charset="0"/>
            </a:rPr>
            <a:t>1 an de prison</a:t>
          </a:r>
        </a:p>
      </dgm:t>
    </dgm:pt>
    <dgm:pt modelId="{AB7E81BB-5643-4B1F-B0A8-643DED4491CE}" type="parTrans" cxnId="{E5073967-E312-4407-8AA6-CA02C228652A}">
      <dgm:prSet/>
      <dgm:spPr/>
      <dgm:t>
        <a:bodyPr/>
        <a:lstStyle/>
        <a:p>
          <a:endParaRPr lang="fr-FR"/>
        </a:p>
      </dgm:t>
    </dgm:pt>
    <dgm:pt modelId="{9450D63A-85BB-4D17-8CD8-4C57E39EDADD}" type="sibTrans" cxnId="{E5073967-E312-4407-8AA6-CA02C228652A}">
      <dgm:prSet/>
      <dgm:spPr/>
      <dgm:t>
        <a:bodyPr/>
        <a:lstStyle/>
        <a:p>
          <a:endParaRPr lang="fr-FR"/>
        </a:p>
      </dgm:t>
    </dgm:pt>
    <dgm:pt modelId="{A9E17717-EE83-4529-ADEB-8B5B45F3DD69}">
      <dgm:prSet phldrT="[Texte]" custT="1"/>
      <dgm:spPr/>
      <dgm:t>
        <a:bodyPr/>
        <a:lstStyle/>
        <a:p>
          <a:r>
            <a:rPr lang="fr-FR" sz="2000" dirty="0">
              <a:latin typeface="Times New Roman" pitchFamily="18" charset="0"/>
              <a:cs typeface="Times New Roman" pitchFamily="18" charset="0"/>
            </a:rPr>
            <a:t>Amende de            </a:t>
          </a:r>
          <a:r>
            <a:rPr lang="fr-FR" sz="2000" b="1" dirty="0">
              <a:latin typeface="Times New Roman" pitchFamily="18" charset="0"/>
              <a:cs typeface="Times New Roman" pitchFamily="18" charset="0"/>
            </a:rPr>
            <a:t>15 000 €</a:t>
          </a:r>
        </a:p>
      </dgm:t>
    </dgm:pt>
    <dgm:pt modelId="{A35CEF07-A256-4521-B0DA-1FCBEFD6BE35}" type="parTrans" cxnId="{E5B9CB8A-CA93-4A9C-BA3F-4A6F8FF581A1}">
      <dgm:prSet/>
      <dgm:spPr/>
      <dgm:t>
        <a:bodyPr/>
        <a:lstStyle/>
        <a:p>
          <a:endParaRPr lang="fr-FR"/>
        </a:p>
      </dgm:t>
    </dgm:pt>
    <dgm:pt modelId="{1A18BAD3-B177-48B4-AE79-50A8E2ED4921}" type="sibTrans" cxnId="{E5B9CB8A-CA93-4A9C-BA3F-4A6F8FF581A1}">
      <dgm:prSet/>
      <dgm:spPr/>
      <dgm:t>
        <a:bodyPr/>
        <a:lstStyle/>
        <a:p>
          <a:endParaRPr lang="fr-FR"/>
        </a:p>
      </dgm:t>
    </dgm:pt>
    <dgm:pt modelId="{F982DD5D-6E3B-474A-9198-C14121F9CF28}">
      <dgm:prSet phldrT="[Texte]" custT="1"/>
      <dgm:spPr/>
      <dgm:t>
        <a:bodyPr/>
        <a:lstStyle/>
        <a:p>
          <a:r>
            <a:rPr lang="fr-FR" sz="2400" b="1" dirty="0">
              <a:latin typeface="Times New Roman" pitchFamily="18" charset="0"/>
              <a:cs typeface="Times New Roman" pitchFamily="18" charset="0"/>
            </a:rPr>
            <a:t>Code pénal – Art. 227-23</a:t>
          </a:r>
        </a:p>
      </dgm:t>
    </dgm:pt>
    <dgm:pt modelId="{EB053195-5F21-4F1F-9487-AD6271270776}" type="parTrans" cxnId="{6D9F70ED-11B9-4E50-9352-6AD4D19E8123}">
      <dgm:prSet/>
      <dgm:spPr/>
      <dgm:t>
        <a:bodyPr/>
        <a:lstStyle/>
        <a:p>
          <a:endParaRPr lang="fr-FR"/>
        </a:p>
      </dgm:t>
    </dgm:pt>
    <dgm:pt modelId="{E84CE142-6250-4AD1-B4CC-28A2EEAF5ECF}" type="sibTrans" cxnId="{6D9F70ED-11B9-4E50-9352-6AD4D19E8123}">
      <dgm:prSet/>
      <dgm:spPr/>
      <dgm:t>
        <a:bodyPr/>
        <a:lstStyle/>
        <a:p>
          <a:endParaRPr lang="fr-FR"/>
        </a:p>
      </dgm:t>
    </dgm:pt>
    <dgm:pt modelId="{4278A8FA-C1A5-4C52-90FB-429EB6F0A393}">
      <dgm:prSet phldrT="[Texte]" custT="1"/>
      <dgm:spPr/>
      <dgm:t>
        <a:bodyPr/>
        <a:lstStyle/>
        <a:p>
          <a:r>
            <a:rPr lang="fr-FR" sz="2000" dirty="0">
              <a:latin typeface="Times New Roman" pitchFamily="18" charset="0"/>
              <a:cs typeface="Times New Roman" pitchFamily="18" charset="0"/>
            </a:rPr>
            <a:t>Amende de            </a:t>
          </a:r>
          <a:r>
            <a:rPr lang="fr-FR" sz="2000" b="1" dirty="0">
              <a:latin typeface="Times New Roman" pitchFamily="18" charset="0"/>
              <a:cs typeface="Times New Roman" pitchFamily="18" charset="0"/>
            </a:rPr>
            <a:t>15 000 €           </a:t>
          </a:r>
        </a:p>
      </dgm:t>
    </dgm:pt>
    <dgm:pt modelId="{8D77D5E0-1B9F-4C42-A773-A3363F22301E}" type="parTrans" cxnId="{60208E7C-F8C9-45D9-83A0-7F6FAFE48CF3}">
      <dgm:prSet/>
      <dgm:spPr/>
      <dgm:t>
        <a:bodyPr/>
        <a:lstStyle/>
        <a:p>
          <a:endParaRPr lang="fr-FR"/>
        </a:p>
      </dgm:t>
    </dgm:pt>
    <dgm:pt modelId="{71DDC54F-1599-46BE-9B6C-B290C841C510}" type="sibTrans" cxnId="{60208E7C-F8C9-45D9-83A0-7F6FAFE48CF3}">
      <dgm:prSet/>
      <dgm:spPr/>
      <dgm:t>
        <a:bodyPr/>
        <a:lstStyle/>
        <a:p>
          <a:endParaRPr lang="fr-FR"/>
        </a:p>
      </dgm:t>
    </dgm:pt>
    <dgm:pt modelId="{4C87440D-CF54-4E72-8550-4030937A2FA1}">
      <dgm:prSet phldrT="[Texte]" custT="1"/>
      <dgm:spPr/>
      <dgm:t>
        <a:bodyPr/>
        <a:lstStyle/>
        <a:p>
          <a:r>
            <a:rPr lang="fr-FR" sz="2000" dirty="0">
              <a:latin typeface="Times New Roman" pitchFamily="18" charset="0"/>
              <a:cs typeface="Times New Roman" pitchFamily="18" charset="0"/>
            </a:rPr>
            <a:t>Relatif à la </a:t>
          </a:r>
          <a:r>
            <a:rPr lang="fr-FR" sz="2000" b="1" dirty="0">
              <a:latin typeface="Times New Roman" pitchFamily="18" charset="0"/>
              <a:cs typeface="Times New Roman" pitchFamily="18" charset="0"/>
            </a:rPr>
            <a:t>diffusion de contenu à caractère pornographique d’un mineur</a:t>
          </a:r>
        </a:p>
      </dgm:t>
    </dgm:pt>
    <dgm:pt modelId="{264EF797-997B-4BD2-93FA-14F824A4802F}" type="parTrans" cxnId="{F02DAD8E-CE78-49AE-80E2-F932686C5368}">
      <dgm:prSet/>
      <dgm:spPr/>
      <dgm:t>
        <a:bodyPr/>
        <a:lstStyle/>
        <a:p>
          <a:endParaRPr lang="fr-FR"/>
        </a:p>
      </dgm:t>
    </dgm:pt>
    <dgm:pt modelId="{3F29D840-D3FE-4B99-BA76-91BF500FF3D2}" type="sibTrans" cxnId="{F02DAD8E-CE78-49AE-80E2-F932686C5368}">
      <dgm:prSet/>
      <dgm:spPr/>
      <dgm:t>
        <a:bodyPr/>
        <a:lstStyle/>
        <a:p>
          <a:endParaRPr lang="fr-FR"/>
        </a:p>
      </dgm:t>
    </dgm:pt>
    <dgm:pt modelId="{295165FA-FC7A-48B6-93CA-8C62B12F79BA}">
      <dgm:prSet phldrT="[Texte]" custT="1"/>
      <dgm:spPr/>
      <dgm:t>
        <a:bodyPr/>
        <a:lstStyle/>
        <a:p>
          <a:r>
            <a:rPr lang="fr-FR" sz="2000" b="0" dirty="0">
              <a:latin typeface="Times New Roman" pitchFamily="18" charset="0"/>
              <a:cs typeface="Times New Roman" pitchFamily="18" charset="0"/>
            </a:rPr>
            <a:t>Peine de </a:t>
          </a:r>
          <a:r>
            <a:rPr lang="fr-FR" sz="2000" b="1" dirty="0">
              <a:latin typeface="Times New Roman" pitchFamily="18" charset="0"/>
              <a:cs typeface="Times New Roman" pitchFamily="18" charset="0"/>
            </a:rPr>
            <a:t>5 ans de prison</a:t>
          </a:r>
        </a:p>
      </dgm:t>
    </dgm:pt>
    <dgm:pt modelId="{73BCC655-3B56-4E63-8670-BD907CDB145C}" type="parTrans" cxnId="{55819CAA-15AC-41B3-B877-61BF0DEA17F4}">
      <dgm:prSet/>
      <dgm:spPr/>
      <dgm:t>
        <a:bodyPr/>
        <a:lstStyle/>
        <a:p>
          <a:endParaRPr lang="fr-FR"/>
        </a:p>
      </dgm:t>
    </dgm:pt>
    <dgm:pt modelId="{49E2D7FA-4A38-4245-AAE7-F65E561D12CC}" type="sibTrans" cxnId="{55819CAA-15AC-41B3-B877-61BF0DEA17F4}">
      <dgm:prSet/>
      <dgm:spPr/>
      <dgm:t>
        <a:bodyPr/>
        <a:lstStyle/>
        <a:p>
          <a:endParaRPr lang="fr-FR"/>
        </a:p>
      </dgm:t>
    </dgm:pt>
    <dgm:pt modelId="{C8ECA972-4161-4E58-BFD3-65A3DD8D5D9C}">
      <dgm:prSet phldrT="[Texte]" custT="1"/>
      <dgm:spPr/>
      <dgm:t>
        <a:bodyPr/>
        <a:lstStyle/>
        <a:p>
          <a:r>
            <a:rPr lang="fr-FR" sz="2000" b="0" dirty="0">
              <a:latin typeface="Times New Roman" pitchFamily="18" charset="0"/>
              <a:cs typeface="Times New Roman" pitchFamily="18" charset="0"/>
            </a:rPr>
            <a:t>Amende de            </a:t>
          </a:r>
          <a:r>
            <a:rPr lang="fr-FR" sz="2000" b="1" dirty="0">
              <a:latin typeface="Times New Roman" pitchFamily="18" charset="0"/>
              <a:cs typeface="Times New Roman" pitchFamily="18" charset="0"/>
            </a:rPr>
            <a:t>75 000 €</a:t>
          </a:r>
        </a:p>
      </dgm:t>
    </dgm:pt>
    <dgm:pt modelId="{590C4184-24B7-4506-A4DC-8C8C1619B81E}" type="parTrans" cxnId="{BB079E61-17E5-471C-BAA2-BF26C442B29B}">
      <dgm:prSet/>
      <dgm:spPr/>
      <dgm:t>
        <a:bodyPr/>
        <a:lstStyle/>
        <a:p>
          <a:endParaRPr lang="fr-FR"/>
        </a:p>
      </dgm:t>
    </dgm:pt>
    <dgm:pt modelId="{EB433593-7663-460A-8BF7-74F4D0493CDE}" type="sibTrans" cxnId="{BB079E61-17E5-471C-BAA2-BF26C442B29B}">
      <dgm:prSet/>
      <dgm:spPr/>
      <dgm:t>
        <a:bodyPr/>
        <a:lstStyle/>
        <a:p>
          <a:endParaRPr lang="fr-FR"/>
        </a:p>
      </dgm:t>
    </dgm:pt>
    <dgm:pt modelId="{0D77CCC7-5391-4A66-A7D6-922633DFE985}" type="pres">
      <dgm:prSet presAssocID="{BA5BD37E-6570-4F45-AC93-FFB1468223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FF56235-4E36-41CA-A85D-394AC27A2318}" type="pres">
      <dgm:prSet presAssocID="{BC761A8F-0967-465B-A71D-6F65F9641915}" presName="composite" presStyleCnt="0"/>
      <dgm:spPr/>
    </dgm:pt>
    <dgm:pt modelId="{50A559EC-548D-41DE-99F1-C714CA731C0D}" type="pres">
      <dgm:prSet presAssocID="{BC761A8F-0967-465B-A71D-6F65F9641915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001BC72-020D-4FE6-8081-4DDEAB13CA69}" type="pres">
      <dgm:prSet presAssocID="{BC761A8F-0967-465B-A71D-6F65F9641915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0371374-058E-47B9-9880-D2953C6E92E6}" type="pres">
      <dgm:prSet presAssocID="{0E040629-36F3-4AB0-BA90-15150B3362B5}" presName="space" presStyleCnt="0"/>
      <dgm:spPr/>
    </dgm:pt>
    <dgm:pt modelId="{5B371BE7-3C5D-4211-8354-7B7AFB1D3E44}" type="pres">
      <dgm:prSet presAssocID="{7D34FC05-1B0B-40B3-971F-B378CA4FCFF4}" presName="composite" presStyleCnt="0"/>
      <dgm:spPr/>
    </dgm:pt>
    <dgm:pt modelId="{C2845D8D-8950-4BA9-9FD5-4C95FD098B44}" type="pres">
      <dgm:prSet presAssocID="{7D34FC05-1B0B-40B3-971F-B378CA4FCFF4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06D47D-2F4B-4FE4-B86F-039530314832}" type="pres">
      <dgm:prSet presAssocID="{7D34FC05-1B0B-40B3-971F-B378CA4FCFF4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01B509-AD3F-46E3-AA27-94682B34E735}" type="pres">
      <dgm:prSet presAssocID="{3C571F75-3DBC-4FD1-95CC-00D01F649BBE}" presName="space" presStyleCnt="0"/>
      <dgm:spPr/>
    </dgm:pt>
    <dgm:pt modelId="{3900A662-DE0F-474E-894B-7A957C6857C6}" type="pres">
      <dgm:prSet presAssocID="{627853BE-1050-468F-8DB7-AA9D79AAB146}" presName="composite" presStyleCnt="0"/>
      <dgm:spPr/>
    </dgm:pt>
    <dgm:pt modelId="{AA5E0ABD-D2F9-48E5-8B5D-DEEA1AAEDB91}" type="pres">
      <dgm:prSet presAssocID="{627853BE-1050-468F-8DB7-AA9D79AAB146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44AEC2-1662-4015-A390-4AF41509B8AA}" type="pres">
      <dgm:prSet presAssocID="{627853BE-1050-468F-8DB7-AA9D79AAB146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6B74D9-7B1F-44F6-AB7F-3F6EAD16767B}" type="pres">
      <dgm:prSet presAssocID="{FDC0EF84-099D-40A4-A9BA-1D39192CD8CB}" presName="space" presStyleCnt="0"/>
      <dgm:spPr/>
    </dgm:pt>
    <dgm:pt modelId="{E9E319B6-B7BA-4DBB-AF9F-6B4A63362EB0}" type="pres">
      <dgm:prSet presAssocID="{F982DD5D-6E3B-474A-9198-C14121F9CF28}" presName="composite" presStyleCnt="0"/>
      <dgm:spPr/>
    </dgm:pt>
    <dgm:pt modelId="{495A97BC-5514-4F9D-995B-4F4E811FBF49}" type="pres">
      <dgm:prSet presAssocID="{F982DD5D-6E3B-474A-9198-C14121F9CF28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FAB89E-9BEC-40F1-99BB-BFA28A445367}" type="pres">
      <dgm:prSet presAssocID="{F982DD5D-6E3B-474A-9198-C14121F9CF28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04AC5EC-A997-49A2-99F1-3FEEC5A062D2}" type="presOf" srcId="{F982DD5D-6E3B-474A-9198-C14121F9CF28}" destId="{495A97BC-5514-4F9D-995B-4F4E811FBF49}" srcOrd="0" destOrd="0" presId="urn:microsoft.com/office/officeart/2005/8/layout/hList1"/>
    <dgm:cxn modelId="{26565E20-C1EA-4E16-B3B3-ECCAD646DFDA}" type="presOf" srcId="{C8ECA972-4161-4E58-BFD3-65A3DD8D5D9C}" destId="{63FAB89E-9BEC-40F1-99BB-BFA28A445367}" srcOrd="0" destOrd="2" presId="urn:microsoft.com/office/officeart/2005/8/layout/hList1"/>
    <dgm:cxn modelId="{ABC97504-C49B-4CB3-B3B7-1CF57FD3E1BB}" srcId="{BC761A8F-0967-465B-A71D-6F65F9641915}" destId="{FD78FAD0-F586-422C-827B-125C77EACBAE}" srcOrd="0" destOrd="0" parTransId="{ECA4918C-4B19-4B88-B25F-98AA01C03E4A}" sibTransId="{B960E90B-BDDB-4497-9159-7BD849F1B499}"/>
    <dgm:cxn modelId="{BB079E61-17E5-471C-BAA2-BF26C442B29B}" srcId="{F982DD5D-6E3B-474A-9198-C14121F9CF28}" destId="{C8ECA972-4161-4E58-BFD3-65A3DD8D5D9C}" srcOrd="2" destOrd="0" parTransId="{590C4184-24B7-4506-A4DC-8C8C1619B81E}" sibTransId="{EB433593-7663-460A-8BF7-74F4D0493CDE}"/>
    <dgm:cxn modelId="{D4D9395B-B09B-47A2-A38C-85B74634ECB1}" srcId="{BA5BD37E-6570-4F45-AC93-FFB1468223F7}" destId="{627853BE-1050-468F-8DB7-AA9D79AAB146}" srcOrd="2" destOrd="0" parTransId="{608E2692-9002-4450-BE9C-4C30C5577762}" sibTransId="{FDC0EF84-099D-40A4-A9BA-1D39192CD8CB}"/>
    <dgm:cxn modelId="{E3C0CECE-F63F-49F8-939F-21F42A403D44}" type="presOf" srcId="{4C87440D-CF54-4E72-8550-4030937A2FA1}" destId="{63FAB89E-9BEC-40F1-99BB-BFA28A445367}" srcOrd="0" destOrd="0" presId="urn:microsoft.com/office/officeart/2005/8/layout/hList1"/>
    <dgm:cxn modelId="{D2A4E54B-A3B1-41BD-9EF3-A07C9F88837D}" srcId="{7D34FC05-1B0B-40B3-971F-B378CA4FCFF4}" destId="{0423005B-157F-40A8-A3E5-8E4FA5D1348E}" srcOrd="0" destOrd="0" parTransId="{2D8523DE-CD58-442E-AA25-86633250CAC3}" sibTransId="{D6087B80-B2ED-4378-B486-6B4ECA1C79A9}"/>
    <dgm:cxn modelId="{A8B354B8-B828-4DCB-91FB-BE9B613C3AD9}" type="presOf" srcId="{295165FA-FC7A-48B6-93CA-8C62B12F79BA}" destId="{63FAB89E-9BEC-40F1-99BB-BFA28A445367}" srcOrd="0" destOrd="1" presId="urn:microsoft.com/office/officeart/2005/8/layout/hList1"/>
    <dgm:cxn modelId="{60C813D0-8142-4B4C-8E6C-C2BB025AD816}" srcId="{BC761A8F-0967-465B-A71D-6F65F9641915}" destId="{4E73E5F6-6D5B-46E9-9595-8F4566096AE9}" srcOrd="1" destOrd="0" parTransId="{827DC4E3-ED0F-466C-A25B-17EFA343F663}" sibTransId="{CBD495A0-DBBA-421B-9289-E4C9688153CC}"/>
    <dgm:cxn modelId="{E5073967-E312-4407-8AA6-CA02C228652A}" srcId="{627853BE-1050-468F-8DB7-AA9D79AAB146}" destId="{D2114804-BBAD-4A0D-ACA8-9A0D9CE4EA63}" srcOrd="1" destOrd="0" parTransId="{AB7E81BB-5643-4B1F-B0A8-643DED4491CE}" sibTransId="{9450D63A-85BB-4D17-8CD8-4C57E39EDADD}"/>
    <dgm:cxn modelId="{9C465714-A7A1-41D8-A6BE-7775F5B0FE2C}" type="presOf" srcId="{4E73E5F6-6D5B-46E9-9595-8F4566096AE9}" destId="{C001BC72-020D-4FE6-8081-4DDEAB13CA69}" srcOrd="0" destOrd="1" presId="urn:microsoft.com/office/officeart/2005/8/layout/hList1"/>
    <dgm:cxn modelId="{0195C899-2DF1-4AD0-B7E5-0D2F7C31F846}" type="presOf" srcId="{4278A8FA-C1A5-4C52-90FB-429EB6F0A393}" destId="{CA44AEC2-1662-4015-A390-4AF41509B8AA}" srcOrd="0" destOrd="2" presId="urn:microsoft.com/office/officeart/2005/8/layout/hList1"/>
    <dgm:cxn modelId="{79CE758E-6BF6-4A58-995B-0A226E5107F2}" type="presOf" srcId="{627853BE-1050-468F-8DB7-AA9D79AAB146}" destId="{AA5E0ABD-D2F9-48E5-8B5D-DEEA1AAEDB91}" srcOrd="0" destOrd="0" presId="urn:microsoft.com/office/officeart/2005/8/layout/hList1"/>
    <dgm:cxn modelId="{D295C866-8C99-4C03-B65E-CE6FBC827B2B}" srcId="{7D34FC05-1B0B-40B3-971F-B378CA4FCFF4}" destId="{3A4475CF-0295-4655-BEE5-90DAB2768DFD}" srcOrd="1" destOrd="0" parTransId="{FDCB717D-450B-45B3-B900-43D0500DFBA4}" sibTransId="{2CD78D44-449F-4B87-BF7A-1DCB5F666F8C}"/>
    <dgm:cxn modelId="{60208E7C-F8C9-45D9-83A0-7F6FAFE48CF3}" srcId="{627853BE-1050-468F-8DB7-AA9D79AAB146}" destId="{4278A8FA-C1A5-4C52-90FB-429EB6F0A393}" srcOrd="2" destOrd="0" parTransId="{8D77D5E0-1B9F-4C42-A773-A3363F22301E}" sibTransId="{71DDC54F-1599-46BE-9B6C-B290C841C510}"/>
    <dgm:cxn modelId="{12CC1143-8ACB-4DF6-A495-DA3704E3838D}" type="presOf" srcId="{BA5BD37E-6570-4F45-AC93-FFB1468223F7}" destId="{0D77CCC7-5391-4A66-A7D6-922633DFE985}" srcOrd="0" destOrd="0" presId="urn:microsoft.com/office/officeart/2005/8/layout/hList1"/>
    <dgm:cxn modelId="{E9F7BF56-F2AF-4EE8-95FC-1AC30A045F4A}" type="presOf" srcId="{BC761A8F-0967-465B-A71D-6F65F9641915}" destId="{50A559EC-548D-41DE-99F1-C714CA731C0D}" srcOrd="0" destOrd="0" presId="urn:microsoft.com/office/officeart/2005/8/layout/hList1"/>
    <dgm:cxn modelId="{9D32C004-4E3C-4371-813C-8C1DD13A6A7F}" srcId="{BA5BD37E-6570-4F45-AC93-FFB1468223F7}" destId="{BC761A8F-0967-465B-A71D-6F65F9641915}" srcOrd="0" destOrd="0" parTransId="{C93A5B7F-64D3-4EB2-8B09-015BE770266C}" sibTransId="{0E040629-36F3-4AB0-BA90-15150B3362B5}"/>
    <dgm:cxn modelId="{D0CA4377-F164-4C50-BF59-79042C0686B8}" type="presOf" srcId="{A9E17717-EE83-4529-ADEB-8B5B45F3DD69}" destId="{A306D47D-2F4B-4FE4-B86F-039530314832}" srcOrd="0" destOrd="2" presId="urn:microsoft.com/office/officeart/2005/8/layout/hList1"/>
    <dgm:cxn modelId="{DD3E986B-BE32-4899-9C93-C7BF9FFBEFD5}" type="presOf" srcId="{7D34FC05-1B0B-40B3-971F-B378CA4FCFF4}" destId="{C2845D8D-8950-4BA9-9FD5-4C95FD098B44}" srcOrd="0" destOrd="0" presId="urn:microsoft.com/office/officeart/2005/8/layout/hList1"/>
    <dgm:cxn modelId="{2FD4AC0F-FEDD-43B8-9809-DACE79F5ECCE}" type="presOf" srcId="{3A4475CF-0295-4655-BEE5-90DAB2768DFD}" destId="{A306D47D-2F4B-4FE4-B86F-039530314832}" srcOrd="0" destOrd="1" presId="urn:microsoft.com/office/officeart/2005/8/layout/hList1"/>
    <dgm:cxn modelId="{F02DAD8E-CE78-49AE-80E2-F932686C5368}" srcId="{F982DD5D-6E3B-474A-9198-C14121F9CF28}" destId="{4C87440D-CF54-4E72-8550-4030937A2FA1}" srcOrd="0" destOrd="0" parTransId="{264EF797-997B-4BD2-93FA-14F824A4802F}" sibTransId="{3F29D840-D3FE-4B99-BA76-91BF500FF3D2}"/>
    <dgm:cxn modelId="{55819CAA-15AC-41B3-B877-61BF0DEA17F4}" srcId="{F982DD5D-6E3B-474A-9198-C14121F9CF28}" destId="{295165FA-FC7A-48B6-93CA-8C62B12F79BA}" srcOrd="1" destOrd="0" parTransId="{73BCC655-3B56-4E63-8670-BD907CDB145C}" sibTransId="{49E2D7FA-4A38-4245-AAE7-F65E561D12CC}"/>
    <dgm:cxn modelId="{E5B9CB8A-CA93-4A9C-BA3F-4A6F8FF581A1}" srcId="{7D34FC05-1B0B-40B3-971F-B378CA4FCFF4}" destId="{A9E17717-EE83-4529-ADEB-8B5B45F3DD69}" srcOrd="2" destOrd="0" parTransId="{A35CEF07-A256-4521-B0DA-1FCBEFD6BE35}" sibTransId="{1A18BAD3-B177-48B4-AE79-50A8E2ED4921}"/>
    <dgm:cxn modelId="{2F356472-AC52-451F-A038-6C265DFC843E}" srcId="{627853BE-1050-468F-8DB7-AA9D79AAB146}" destId="{24D00E97-CA31-4598-AAC5-63CE2F1B0CA8}" srcOrd="0" destOrd="0" parTransId="{23C42C45-3C0C-4C1B-A742-63B1FB587B8D}" sibTransId="{37D55260-2C92-4C02-884F-A42EA198B10D}"/>
    <dgm:cxn modelId="{2CC6504E-C6A4-48EB-928F-1C5317B0FB5B}" srcId="{BA5BD37E-6570-4F45-AC93-FFB1468223F7}" destId="{7D34FC05-1B0B-40B3-971F-B378CA4FCFF4}" srcOrd="1" destOrd="0" parTransId="{2B5D1CB5-3FFE-45FE-AC23-9A861E2DC6CC}" sibTransId="{3C571F75-3DBC-4FD1-95CC-00D01F649BBE}"/>
    <dgm:cxn modelId="{E81003CC-3319-4775-BBF7-3B066AAAA442}" type="presOf" srcId="{0423005B-157F-40A8-A3E5-8E4FA5D1348E}" destId="{A306D47D-2F4B-4FE4-B86F-039530314832}" srcOrd="0" destOrd="0" presId="urn:microsoft.com/office/officeart/2005/8/layout/hList1"/>
    <dgm:cxn modelId="{6D32FA5F-1397-4618-82DE-B63D7FAF8BC1}" type="presOf" srcId="{FD78FAD0-F586-422C-827B-125C77EACBAE}" destId="{C001BC72-020D-4FE6-8081-4DDEAB13CA69}" srcOrd="0" destOrd="0" presId="urn:microsoft.com/office/officeart/2005/8/layout/hList1"/>
    <dgm:cxn modelId="{BEB7AC38-2525-40E5-8D2C-44BB098A837B}" type="presOf" srcId="{24D00E97-CA31-4598-AAC5-63CE2F1B0CA8}" destId="{CA44AEC2-1662-4015-A390-4AF41509B8AA}" srcOrd="0" destOrd="0" presId="urn:microsoft.com/office/officeart/2005/8/layout/hList1"/>
    <dgm:cxn modelId="{6D9F70ED-11B9-4E50-9352-6AD4D19E8123}" srcId="{BA5BD37E-6570-4F45-AC93-FFB1468223F7}" destId="{F982DD5D-6E3B-474A-9198-C14121F9CF28}" srcOrd="3" destOrd="0" parTransId="{EB053195-5F21-4F1F-9487-AD6271270776}" sibTransId="{E84CE142-6250-4AD1-B4CC-28A2EEAF5ECF}"/>
    <dgm:cxn modelId="{FB3F45B0-0264-43DB-B3B7-247243CB0D36}" type="presOf" srcId="{D2114804-BBAD-4A0D-ACA8-9A0D9CE4EA63}" destId="{CA44AEC2-1662-4015-A390-4AF41509B8AA}" srcOrd="0" destOrd="1" presId="urn:microsoft.com/office/officeart/2005/8/layout/hList1"/>
    <dgm:cxn modelId="{3B132E8A-2417-4F4D-AE65-9363714A4520}" type="presParOf" srcId="{0D77CCC7-5391-4A66-A7D6-922633DFE985}" destId="{1FF56235-4E36-41CA-A85D-394AC27A2318}" srcOrd="0" destOrd="0" presId="urn:microsoft.com/office/officeart/2005/8/layout/hList1"/>
    <dgm:cxn modelId="{BD7BDE4A-0D63-4D50-B312-CD2076C5F691}" type="presParOf" srcId="{1FF56235-4E36-41CA-A85D-394AC27A2318}" destId="{50A559EC-548D-41DE-99F1-C714CA731C0D}" srcOrd="0" destOrd="0" presId="urn:microsoft.com/office/officeart/2005/8/layout/hList1"/>
    <dgm:cxn modelId="{59A61CE3-C9BA-463E-A2B4-5BF8C26B1CFB}" type="presParOf" srcId="{1FF56235-4E36-41CA-A85D-394AC27A2318}" destId="{C001BC72-020D-4FE6-8081-4DDEAB13CA69}" srcOrd="1" destOrd="0" presId="urn:microsoft.com/office/officeart/2005/8/layout/hList1"/>
    <dgm:cxn modelId="{4E2B6D07-78D5-447F-B7C5-ED9037B3796B}" type="presParOf" srcId="{0D77CCC7-5391-4A66-A7D6-922633DFE985}" destId="{80371374-058E-47B9-9880-D2953C6E92E6}" srcOrd="1" destOrd="0" presId="urn:microsoft.com/office/officeart/2005/8/layout/hList1"/>
    <dgm:cxn modelId="{72151344-8881-405D-B29B-79C819B93FAA}" type="presParOf" srcId="{0D77CCC7-5391-4A66-A7D6-922633DFE985}" destId="{5B371BE7-3C5D-4211-8354-7B7AFB1D3E44}" srcOrd="2" destOrd="0" presId="urn:microsoft.com/office/officeart/2005/8/layout/hList1"/>
    <dgm:cxn modelId="{989538A3-406D-4A02-A529-44A1B4BE1C75}" type="presParOf" srcId="{5B371BE7-3C5D-4211-8354-7B7AFB1D3E44}" destId="{C2845D8D-8950-4BA9-9FD5-4C95FD098B44}" srcOrd="0" destOrd="0" presId="urn:microsoft.com/office/officeart/2005/8/layout/hList1"/>
    <dgm:cxn modelId="{0ED09A9E-5B05-4341-BF85-8FB62990C7B3}" type="presParOf" srcId="{5B371BE7-3C5D-4211-8354-7B7AFB1D3E44}" destId="{A306D47D-2F4B-4FE4-B86F-039530314832}" srcOrd="1" destOrd="0" presId="urn:microsoft.com/office/officeart/2005/8/layout/hList1"/>
    <dgm:cxn modelId="{9AB1C9BA-87A3-484B-957F-9BBF0E0478A9}" type="presParOf" srcId="{0D77CCC7-5391-4A66-A7D6-922633DFE985}" destId="{4E01B509-AD3F-46E3-AA27-94682B34E735}" srcOrd="3" destOrd="0" presId="urn:microsoft.com/office/officeart/2005/8/layout/hList1"/>
    <dgm:cxn modelId="{075BB427-E481-42DC-A30A-A3B87767DCF5}" type="presParOf" srcId="{0D77CCC7-5391-4A66-A7D6-922633DFE985}" destId="{3900A662-DE0F-474E-894B-7A957C6857C6}" srcOrd="4" destOrd="0" presId="urn:microsoft.com/office/officeart/2005/8/layout/hList1"/>
    <dgm:cxn modelId="{186D06C3-DC27-4704-83E7-696E2141BB48}" type="presParOf" srcId="{3900A662-DE0F-474E-894B-7A957C6857C6}" destId="{AA5E0ABD-D2F9-48E5-8B5D-DEEA1AAEDB91}" srcOrd="0" destOrd="0" presId="urn:microsoft.com/office/officeart/2005/8/layout/hList1"/>
    <dgm:cxn modelId="{EA08AC59-609C-43DD-BB4A-977F314EB09B}" type="presParOf" srcId="{3900A662-DE0F-474E-894B-7A957C6857C6}" destId="{CA44AEC2-1662-4015-A390-4AF41509B8AA}" srcOrd="1" destOrd="0" presId="urn:microsoft.com/office/officeart/2005/8/layout/hList1"/>
    <dgm:cxn modelId="{64D09D64-20AF-4D77-B2ED-3FC40F031F98}" type="presParOf" srcId="{0D77CCC7-5391-4A66-A7D6-922633DFE985}" destId="{FF6B74D9-7B1F-44F6-AB7F-3F6EAD16767B}" srcOrd="5" destOrd="0" presId="urn:microsoft.com/office/officeart/2005/8/layout/hList1"/>
    <dgm:cxn modelId="{89EDD942-B7C6-4F12-88D4-7ACA6DA8FCFD}" type="presParOf" srcId="{0D77CCC7-5391-4A66-A7D6-922633DFE985}" destId="{E9E319B6-B7BA-4DBB-AF9F-6B4A63362EB0}" srcOrd="6" destOrd="0" presId="urn:microsoft.com/office/officeart/2005/8/layout/hList1"/>
    <dgm:cxn modelId="{0C4E9BFC-0B82-4B42-8523-3A4FF0A27D8D}" type="presParOf" srcId="{E9E319B6-B7BA-4DBB-AF9F-6B4A63362EB0}" destId="{495A97BC-5514-4F9D-995B-4F4E811FBF49}" srcOrd="0" destOrd="0" presId="urn:microsoft.com/office/officeart/2005/8/layout/hList1"/>
    <dgm:cxn modelId="{0F47734D-7FAD-464E-909D-9F1FE1D96FA6}" type="presParOf" srcId="{E9E319B6-B7BA-4DBB-AF9F-6B4A63362EB0}" destId="{63FAB89E-9BEC-40F1-99BB-BFA28A44536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1C412-2506-D141-8364-B301FB6E6AD1}">
      <dsp:nvSpPr>
        <dsp:cNvPr id="0" name=""/>
        <dsp:cNvSpPr/>
      </dsp:nvSpPr>
      <dsp:spPr>
        <a:xfrm>
          <a:off x="-4054001" y="-624404"/>
          <a:ext cx="4847671" cy="4847671"/>
        </a:xfrm>
        <a:prstGeom prst="blockArc">
          <a:avLst>
            <a:gd name="adj1" fmla="val 18900000"/>
            <a:gd name="adj2" fmla="val 2700000"/>
            <a:gd name="adj3" fmla="val 446"/>
          </a:avLst>
        </a:prstGeom>
        <a:noFill/>
        <a:ln w="952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B8F9EA-E3A1-2545-A9F8-F10F926D470A}">
      <dsp:nvSpPr>
        <dsp:cNvPr id="0" name=""/>
        <dsp:cNvSpPr/>
      </dsp:nvSpPr>
      <dsp:spPr>
        <a:xfrm>
          <a:off x="355643" y="224856"/>
          <a:ext cx="9224503" cy="45000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71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latin typeface="Times New Roman" charset="0"/>
              <a:ea typeface="Times New Roman" charset="0"/>
              <a:cs typeface="Times New Roman" charset="0"/>
            </a:rPr>
            <a:t>Introduction</a:t>
          </a:r>
        </a:p>
      </dsp:txBody>
      <dsp:txXfrm>
        <a:off x="355643" y="224856"/>
        <a:ext cx="9224503" cy="450001"/>
      </dsp:txXfrm>
    </dsp:sp>
    <dsp:sp modelId="{4FA2CE3D-6F25-C843-94C8-8F60DB79ABD0}">
      <dsp:nvSpPr>
        <dsp:cNvPr id="0" name=""/>
        <dsp:cNvSpPr/>
      </dsp:nvSpPr>
      <dsp:spPr>
        <a:xfrm>
          <a:off x="33753" y="153014"/>
          <a:ext cx="643778" cy="5936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BE578-3713-1B4B-8DBB-3239EB548CCA}">
      <dsp:nvSpPr>
        <dsp:cNvPr id="0" name=""/>
        <dsp:cNvSpPr/>
      </dsp:nvSpPr>
      <dsp:spPr>
        <a:xfrm>
          <a:off x="678101" y="899643"/>
          <a:ext cx="8902044" cy="45000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-59505"/>
                <a:satOff val="-10710"/>
                <a:lumOff val="864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shade val="80000"/>
                <a:hueOff val="-59505"/>
                <a:satOff val="-10710"/>
                <a:lumOff val="864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shade val="80000"/>
                <a:hueOff val="-59505"/>
                <a:satOff val="-10710"/>
                <a:lumOff val="864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71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latin typeface="Times New Roman" charset="0"/>
              <a:ea typeface="Times New Roman" charset="0"/>
              <a:cs typeface="Times New Roman" charset="0"/>
            </a:rPr>
            <a:t>I. Causes de la cyber criminalité chez les ados</a:t>
          </a:r>
        </a:p>
      </dsp:txBody>
      <dsp:txXfrm>
        <a:off x="678101" y="899643"/>
        <a:ext cx="8902044" cy="450001"/>
      </dsp:txXfrm>
    </dsp:sp>
    <dsp:sp modelId="{17FFC9C5-D235-BA42-B9A1-361A7523C1BD}">
      <dsp:nvSpPr>
        <dsp:cNvPr id="0" name=""/>
        <dsp:cNvSpPr/>
      </dsp:nvSpPr>
      <dsp:spPr>
        <a:xfrm>
          <a:off x="356212" y="827800"/>
          <a:ext cx="643778" cy="5936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-59505"/>
              <a:satOff val="-10710"/>
              <a:lumOff val="864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A59401-FEAB-CE46-BC52-24CA216EDA99}">
      <dsp:nvSpPr>
        <dsp:cNvPr id="0" name=""/>
        <dsp:cNvSpPr/>
      </dsp:nvSpPr>
      <dsp:spPr>
        <a:xfrm>
          <a:off x="777069" y="1574430"/>
          <a:ext cx="8803076" cy="45000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-119009"/>
                <a:satOff val="-21420"/>
                <a:lumOff val="17295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shade val="80000"/>
                <a:hueOff val="-119009"/>
                <a:satOff val="-21420"/>
                <a:lumOff val="17295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shade val="80000"/>
                <a:hueOff val="-119009"/>
                <a:satOff val="-21420"/>
                <a:lumOff val="17295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71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latin typeface="Times New Roman" charset="0"/>
              <a:ea typeface="Times New Roman" charset="0"/>
              <a:cs typeface="Times New Roman" charset="0"/>
            </a:rPr>
            <a:t>II. Conséquences de la cyber criminalité </a:t>
          </a:r>
        </a:p>
      </dsp:txBody>
      <dsp:txXfrm>
        <a:off x="777069" y="1574430"/>
        <a:ext cx="8803076" cy="450001"/>
      </dsp:txXfrm>
    </dsp:sp>
    <dsp:sp modelId="{54EA5999-0BE8-5643-BAE8-D9AD175B6D32}">
      <dsp:nvSpPr>
        <dsp:cNvPr id="0" name=""/>
        <dsp:cNvSpPr/>
      </dsp:nvSpPr>
      <dsp:spPr>
        <a:xfrm>
          <a:off x="455180" y="1502587"/>
          <a:ext cx="643778" cy="5936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-119009"/>
              <a:satOff val="-21420"/>
              <a:lumOff val="172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FB8861-37CE-0441-8E54-79F8DD0B7B74}">
      <dsp:nvSpPr>
        <dsp:cNvPr id="0" name=""/>
        <dsp:cNvSpPr/>
      </dsp:nvSpPr>
      <dsp:spPr>
        <a:xfrm>
          <a:off x="678101" y="2249217"/>
          <a:ext cx="8902044" cy="45000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-178514"/>
                <a:satOff val="-32130"/>
                <a:lumOff val="2594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shade val="80000"/>
                <a:hueOff val="-178514"/>
                <a:satOff val="-32130"/>
                <a:lumOff val="2594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shade val="80000"/>
                <a:hueOff val="-178514"/>
                <a:satOff val="-32130"/>
                <a:lumOff val="2594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71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latin typeface="Times New Roman" charset="0"/>
              <a:ea typeface="Times New Roman" charset="0"/>
              <a:cs typeface="Times New Roman" charset="0"/>
            </a:rPr>
            <a:t>III. Se protéger efficacement contre la cyber criminalité</a:t>
          </a:r>
        </a:p>
      </dsp:txBody>
      <dsp:txXfrm>
        <a:off x="678101" y="2249217"/>
        <a:ext cx="8902044" cy="450001"/>
      </dsp:txXfrm>
    </dsp:sp>
    <dsp:sp modelId="{814A53B0-A29C-CA49-BA64-0C4C2D178246}">
      <dsp:nvSpPr>
        <dsp:cNvPr id="0" name=""/>
        <dsp:cNvSpPr/>
      </dsp:nvSpPr>
      <dsp:spPr>
        <a:xfrm>
          <a:off x="356212" y="2177374"/>
          <a:ext cx="643778" cy="5936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-178514"/>
              <a:satOff val="-32130"/>
              <a:lumOff val="2594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252260-E8DB-EA49-8307-9A6BA5409655}">
      <dsp:nvSpPr>
        <dsp:cNvPr id="0" name=""/>
        <dsp:cNvSpPr/>
      </dsp:nvSpPr>
      <dsp:spPr>
        <a:xfrm>
          <a:off x="355643" y="2924004"/>
          <a:ext cx="9224503" cy="45000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-238019"/>
                <a:satOff val="-42840"/>
                <a:lumOff val="34591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shade val="80000"/>
                <a:hueOff val="-238019"/>
                <a:satOff val="-42840"/>
                <a:lumOff val="34591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shade val="80000"/>
                <a:hueOff val="-238019"/>
                <a:satOff val="-42840"/>
                <a:lumOff val="34591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71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latin typeface="Times New Roman" charset="0"/>
              <a:ea typeface="Times New Roman" charset="0"/>
              <a:cs typeface="Times New Roman" charset="0"/>
            </a:rPr>
            <a:t>Conclusion</a:t>
          </a:r>
        </a:p>
      </dsp:txBody>
      <dsp:txXfrm>
        <a:off x="355643" y="2924004"/>
        <a:ext cx="9224503" cy="450001"/>
      </dsp:txXfrm>
    </dsp:sp>
    <dsp:sp modelId="{B5BEBA3C-093B-9E4D-BAFB-3BDB65979691}">
      <dsp:nvSpPr>
        <dsp:cNvPr id="0" name=""/>
        <dsp:cNvSpPr/>
      </dsp:nvSpPr>
      <dsp:spPr>
        <a:xfrm>
          <a:off x="33753" y="2852161"/>
          <a:ext cx="643778" cy="5936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-238019"/>
              <a:satOff val="-42840"/>
              <a:lumOff val="3459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A2D644-EDC5-4712-BDE4-16783FE93F63}">
      <dsp:nvSpPr>
        <dsp:cNvPr id="0" name=""/>
        <dsp:cNvSpPr/>
      </dsp:nvSpPr>
      <dsp:spPr>
        <a:xfrm>
          <a:off x="4828" y="0"/>
          <a:ext cx="1452084" cy="39220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 millions de </a:t>
          </a:r>
          <a:r>
            <a:rPr lang="fr-FR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snaps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8" y="1568801"/>
        <a:ext cx="1452084" cy="1568801"/>
      </dsp:txXfrm>
    </dsp:sp>
    <dsp:sp modelId="{63EB2A68-099D-47B1-9D5B-3D307F1BE308}">
      <dsp:nvSpPr>
        <dsp:cNvPr id="0" name=""/>
        <dsp:cNvSpPr/>
      </dsp:nvSpPr>
      <dsp:spPr>
        <a:xfrm>
          <a:off x="77856" y="235320"/>
          <a:ext cx="1306027" cy="13060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B39ECA-A615-4A7C-BAC6-FA9EB96FEC77}">
      <dsp:nvSpPr>
        <dsp:cNvPr id="0" name=""/>
        <dsp:cNvSpPr/>
      </dsp:nvSpPr>
      <dsp:spPr>
        <a:xfrm>
          <a:off x="1500474" y="0"/>
          <a:ext cx="1452084" cy="3922004"/>
        </a:xfrm>
        <a:prstGeom prst="roundRect">
          <a:avLst>
            <a:gd name="adj" fmla="val 10000"/>
          </a:avLst>
        </a:prstGeom>
        <a:solidFill>
          <a:schemeClr val="accent5">
            <a:hueOff val="-3046160"/>
            <a:satOff val="1731"/>
            <a:lumOff val="-14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216 millions de photos animées</a:t>
          </a:r>
        </a:p>
      </dsp:txBody>
      <dsp:txXfrm>
        <a:off x="1500474" y="1568801"/>
        <a:ext cx="1452084" cy="1568801"/>
      </dsp:txXfrm>
    </dsp:sp>
    <dsp:sp modelId="{B003D717-9097-4F62-96D5-2823DB329BD8}">
      <dsp:nvSpPr>
        <dsp:cNvPr id="0" name=""/>
        <dsp:cNvSpPr/>
      </dsp:nvSpPr>
      <dsp:spPr>
        <a:xfrm>
          <a:off x="1573503" y="235320"/>
          <a:ext cx="1306027" cy="13060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475353-4AAF-4F8C-A146-67148C0E6A53}">
      <dsp:nvSpPr>
        <dsp:cNvPr id="0" name=""/>
        <dsp:cNvSpPr/>
      </dsp:nvSpPr>
      <dsp:spPr>
        <a:xfrm>
          <a:off x="2996121" y="0"/>
          <a:ext cx="1452084" cy="3922004"/>
        </a:xfrm>
        <a:prstGeom prst="roundRect">
          <a:avLst>
            <a:gd name="adj" fmla="val 10000"/>
          </a:avLst>
        </a:prstGeom>
        <a:solidFill>
          <a:schemeClr val="accent5">
            <a:hueOff val="-6092320"/>
            <a:satOff val="3463"/>
            <a:lumOff val="-28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2,4 millions de photos animées</a:t>
          </a:r>
        </a:p>
      </dsp:txBody>
      <dsp:txXfrm>
        <a:off x="2996121" y="1568801"/>
        <a:ext cx="1452084" cy="1568801"/>
      </dsp:txXfrm>
    </dsp:sp>
    <dsp:sp modelId="{3567FD8F-226C-475A-B22A-986B90F7A715}">
      <dsp:nvSpPr>
        <dsp:cNvPr id="0" name=""/>
        <dsp:cNvSpPr/>
      </dsp:nvSpPr>
      <dsp:spPr>
        <a:xfrm>
          <a:off x="3069149" y="235320"/>
          <a:ext cx="1306027" cy="13060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A445D9-5320-43CB-965C-13481B908F9C}">
      <dsp:nvSpPr>
        <dsp:cNvPr id="0" name=""/>
        <dsp:cNvSpPr/>
      </dsp:nvSpPr>
      <dsp:spPr>
        <a:xfrm>
          <a:off x="4491768" y="0"/>
          <a:ext cx="1452084" cy="3922004"/>
        </a:xfrm>
        <a:prstGeom prst="roundRect">
          <a:avLst>
            <a:gd name="adj" fmla="val 10000"/>
          </a:avLst>
        </a:prstGeom>
        <a:solidFill>
          <a:schemeClr val="accent5">
            <a:hueOff val="-9138481"/>
            <a:satOff val="5194"/>
            <a:lumOff val="-42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350 000 tweets</a:t>
          </a:r>
        </a:p>
      </dsp:txBody>
      <dsp:txXfrm>
        <a:off x="4491768" y="1568801"/>
        <a:ext cx="1452084" cy="1568801"/>
      </dsp:txXfrm>
    </dsp:sp>
    <dsp:sp modelId="{8AC39145-4909-446A-97B6-D67BC44E5705}">
      <dsp:nvSpPr>
        <dsp:cNvPr id="0" name=""/>
        <dsp:cNvSpPr/>
      </dsp:nvSpPr>
      <dsp:spPr>
        <a:xfrm>
          <a:off x="4564796" y="235320"/>
          <a:ext cx="1306027" cy="13060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46031F-DB08-4F61-AC30-D2A7387855AD}">
      <dsp:nvSpPr>
        <dsp:cNvPr id="0" name=""/>
        <dsp:cNvSpPr/>
      </dsp:nvSpPr>
      <dsp:spPr>
        <a:xfrm>
          <a:off x="5987414" y="0"/>
          <a:ext cx="1452084" cy="3922004"/>
        </a:xfrm>
        <a:prstGeom prst="roundRect">
          <a:avLst>
            <a:gd name="adj" fmla="val 10000"/>
          </a:avLst>
        </a:prstGeom>
        <a:solidFill>
          <a:schemeClr val="accent5">
            <a:hueOff val="-12184641"/>
            <a:satOff val="6925"/>
            <a:lumOff val="-57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400 heures de vidéos téléchargées</a:t>
          </a:r>
        </a:p>
      </dsp:txBody>
      <dsp:txXfrm>
        <a:off x="5987414" y="1568801"/>
        <a:ext cx="1452084" cy="1568801"/>
      </dsp:txXfrm>
    </dsp:sp>
    <dsp:sp modelId="{72F16D07-71A7-45C3-AE55-76D1D50DD8AF}">
      <dsp:nvSpPr>
        <dsp:cNvPr id="0" name=""/>
        <dsp:cNvSpPr/>
      </dsp:nvSpPr>
      <dsp:spPr>
        <a:xfrm>
          <a:off x="6060443" y="235320"/>
          <a:ext cx="1306027" cy="1306027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277535-FD0A-44D9-9A89-83E56DCB942F}">
      <dsp:nvSpPr>
        <dsp:cNvPr id="0" name=""/>
        <dsp:cNvSpPr/>
      </dsp:nvSpPr>
      <dsp:spPr>
        <a:xfrm>
          <a:off x="7483061" y="0"/>
          <a:ext cx="1452084" cy="3922004"/>
        </a:xfrm>
        <a:prstGeom prst="roundRect">
          <a:avLst>
            <a:gd name="adj" fmla="val 10000"/>
          </a:avLst>
        </a:prstGeom>
        <a:solidFill>
          <a:schemeClr val="accent5">
            <a:hueOff val="-15230801"/>
            <a:satOff val="8656"/>
            <a:lumOff val="-71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10 000 images épinglées</a:t>
          </a:r>
        </a:p>
      </dsp:txBody>
      <dsp:txXfrm>
        <a:off x="7483061" y="1568801"/>
        <a:ext cx="1452084" cy="1568801"/>
      </dsp:txXfrm>
    </dsp:sp>
    <dsp:sp modelId="{708CF486-5EA5-4C1E-A3F5-AFC4CC21834C}">
      <dsp:nvSpPr>
        <dsp:cNvPr id="0" name=""/>
        <dsp:cNvSpPr/>
      </dsp:nvSpPr>
      <dsp:spPr>
        <a:xfrm>
          <a:off x="7556089" y="235320"/>
          <a:ext cx="1306027" cy="1306027"/>
        </a:xfrm>
        <a:prstGeom prst="ellipse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1C26E9-D12C-43A8-A564-E5BEC6CD6673}">
      <dsp:nvSpPr>
        <dsp:cNvPr id="0" name=""/>
        <dsp:cNvSpPr/>
      </dsp:nvSpPr>
      <dsp:spPr>
        <a:xfrm>
          <a:off x="8978708" y="0"/>
          <a:ext cx="1452084" cy="3922004"/>
        </a:xfrm>
        <a:prstGeom prst="roundRect">
          <a:avLst>
            <a:gd name="adj" fmla="val 10000"/>
          </a:avLst>
        </a:prstGeom>
        <a:solidFill>
          <a:schemeClr val="accent5">
            <a:hueOff val="-18276962"/>
            <a:satOff val="10388"/>
            <a:lumOff val="-85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 million de vues</a:t>
          </a:r>
        </a:p>
      </dsp:txBody>
      <dsp:txXfrm>
        <a:off x="8978708" y="1568801"/>
        <a:ext cx="1452084" cy="1568801"/>
      </dsp:txXfrm>
    </dsp:sp>
    <dsp:sp modelId="{2089D31E-601B-4D1F-AB76-C5478477F2E1}">
      <dsp:nvSpPr>
        <dsp:cNvPr id="0" name=""/>
        <dsp:cNvSpPr/>
      </dsp:nvSpPr>
      <dsp:spPr>
        <a:xfrm>
          <a:off x="9051736" y="235320"/>
          <a:ext cx="1306027" cy="1306027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ECAE52-CC35-40D7-857B-9C55A0DB2687}">
      <dsp:nvSpPr>
        <dsp:cNvPr id="0" name=""/>
        <dsp:cNvSpPr/>
      </dsp:nvSpPr>
      <dsp:spPr>
        <a:xfrm>
          <a:off x="10474354" y="0"/>
          <a:ext cx="1452084" cy="3922004"/>
        </a:xfrm>
        <a:prstGeom prst="roundRect">
          <a:avLst>
            <a:gd name="adj" fmla="val 10000"/>
          </a:avLst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110 000 appels </a:t>
          </a:r>
          <a:r>
            <a:rPr lang="fr-FR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skype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474354" y="1568801"/>
        <a:ext cx="1452084" cy="1568801"/>
      </dsp:txXfrm>
    </dsp:sp>
    <dsp:sp modelId="{9FEC6D96-428E-482E-BEA6-5F2D7466AB7A}">
      <dsp:nvSpPr>
        <dsp:cNvPr id="0" name=""/>
        <dsp:cNvSpPr/>
      </dsp:nvSpPr>
      <dsp:spPr>
        <a:xfrm>
          <a:off x="10547383" y="235320"/>
          <a:ext cx="1306027" cy="1306027"/>
        </a:xfrm>
        <a:prstGeom prst="ellipse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B7A68E-53A6-4D42-9683-2D2860D2352C}">
      <dsp:nvSpPr>
        <dsp:cNvPr id="0" name=""/>
        <dsp:cNvSpPr/>
      </dsp:nvSpPr>
      <dsp:spPr>
        <a:xfrm>
          <a:off x="477250" y="3137603"/>
          <a:ext cx="10976765" cy="588300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0FAE2-137A-CA4C-87DD-AEC35FD66C52}">
      <dsp:nvSpPr>
        <dsp:cNvPr id="0" name=""/>
        <dsp:cNvSpPr/>
      </dsp:nvSpPr>
      <dsp:spPr>
        <a:xfrm>
          <a:off x="1896500" y="3325"/>
          <a:ext cx="3403066" cy="309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1896500" y="3325"/>
        <a:ext cx="3403066" cy="309369"/>
      </dsp:txXfrm>
    </dsp:sp>
    <dsp:sp modelId="{88D44B74-44F3-9641-A097-CF90DCBDDA90}">
      <dsp:nvSpPr>
        <dsp:cNvPr id="0" name=""/>
        <dsp:cNvSpPr/>
      </dsp:nvSpPr>
      <dsp:spPr>
        <a:xfrm>
          <a:off x="1896500" y="312695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6A85A7-CD79-1D42-969D-7DA3B0F9A8B5}">
      <dsp:nvSpPr>
        <dsp:cNvPr id="0" name=""/>
        <dsp:cNvSpPr/>
      </dsp:nvSpPr>
      <dsp:spPr>
        <a:xfrm>
          <a:off x="2374820" y="312695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600677"/>
                <a:satOff val="-705"/>
                <a:lumOff val="271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600677"/>
                <a:satOff val="-705"/>
                <a:lumOff val="271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600677"/>
                <a:satOff val="-705"/>
                <a:lumOff val="271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600677"/>
              <a:satOff val="-705"/>
              <a:lumOff val="2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86AF25-AC04-A847-ACE0-8CB73BC9EF89}">
      <dsp:nvSpPr>
        <dsp:cNvPr id="0" name=""/>
        <dsp:cNvSpPr/>
      </dsp:nvSpPr>
      <dsp:spPr>
        <a:xfrm>
          <a:off x="2853518" y="312695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201355"/>
                <a:satOff val="-1411"/>
                <a:lumOff val="542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201355"/>
                <a:satOff val="-1411"/>
                <a:lumOff val="542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201355"/>
                <a:satOff val="-1411"/>
                <a:lumOff val="542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201355"/>
              <a:satOff val="-1411"/>
              <a:lumOff val="54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F08E0C-A922-7647-8301-61590F31444D}">
      <dsp:nvSpPr>
        <dsp:cNvPr id="0" name=""/>
        <dsp:cNvSpPr/>
      </dsp:nvSpPr>
      <dsp:spPr>
        <a:xfrm>
          <a:off x="3331838" y="312695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802032"/>
                <a:satOff val="-2116"/>
                <a:lumOff val="81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802032"/>
                <a:satOff val="-2116"/>
                <a:lumOff val="81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802032"/>
                <a:satOff val="-2116"/>
                <a:lumOff val="81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802032"/>
              <a:satOff val="-2116"/>
              <a:lumOff val="81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049985-DCD6-D24B-A967-BC28917EA461}">
      <dsp:nvSpPr>
        <dsp:cNvPr id="0" name=""/>
        <dsp:cNvSpPr/>
      </dsp:nvSpPr>
      <dsp:spPr>
        <a:xfrm>
          <a:off x="3810536" y="312695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2402710"/>
                <a:satOff val="-2822"/>
                <a:lumOff val="108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2402710"/>
                <a:satOff val="-2822"/>
                <a:lumOff val="108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2402710"/>
                <a:satOff val="-2822"/>
                <a:lumOff val="108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2402710"/>
              <a:satOff val="-2822"/>
              <a:lumOff val="10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E84D7A-3370-DF4F-A74A-BC238DC557F1}">
      <dsp:nvSpPr>
        <dsp:cNvPr id="0" name=""/>
        <dsp:cNvSpPr/>
      </dsp:nvSpPr>
      <dsp:spPr>
        <a:xfrm>
          <a:off x="4288856" y="312695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3003387"/>
                <a:satOff val="-3527"/>
                <a:lumOff val="1355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3003387"/>
                <a:satOff val="-3527"/>
                <a:lumOff val="1355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3003387"/>
                <a:satOff val="-3527"/>
                <a:lumOff val="1355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3003387"/>
              <a:satOff val="-3527"/>
              <a:lumOff val="135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20DAEB-B0D0-E344-8919-83F946313EB3}">
      <dsp:nvSpPr>
        <dsp:cNvPr id="0" name=""/>
        <dsp:cNvSpPr/>
      </dsp:nvSpPr>
      <dsp:spPr>
        <a:xfrm>
          <a:off x="4767554" y="312695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3604065"/>
                <a:satOff val="-4233"/>
                <a:lumOff val="162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3604065"/>
                <a:satOff val="-4233"/>
                <a:lumOff val="162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3604065"/>
                <a:satOff val="-4233"/>
                <a:lumOff val="162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3604065"/>
              <a:satOff val="-4233"/>
              <a:lumOff val="16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EB0482-F5F1-7C45-BD9F-26A4576D46E4}">
      <dsp:nvSpPr>
        <dsp:cNvPr id="0" name=""/>
        <dsp:cNvSpPr/>
      </dsp:nvSpPr>
      <dsp:spPr>
        <a:xfrm>
          <a:off x="1896500" y="375714"/>
          <a:ext cx="3447306" cy="5041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latin typeface="Times New Roman" charset="0"/>
              <a:ea typeface="Times New Roman" charset="0"/>
              <a:cs typeface="Times New Roman" charset="0"/>
            </a:rPr>
            <a:t>Facilité d’accès à Internet</a:t>
          </a:r>
        </a:p>
      </dsp:txBody>
      <dsp:txXfrm>
        <a:off x="1896500" y="375714"/>
        <a:ext cx="3447306" cy="504157"/>
      </dsp:txXfrm>
    </dsp:sp>
    <dsp:sp modelId="{5F41AEF4-13E4-864B-9AA0-C95C2B87174A}">
      <dsp:nvSpPr>
        <dsp:cNvPr id="0" name=""/>
        <dsp:cNvSpPr/>
      </dsp:nvSpPr>
      <dsp:spPr>
        <a:xfrm>
          <a:off x="1896500" y="992595"/>
          <a:ext cx="3403066" cy="309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1896500" y="992595"/>
        <a:ext cx="3403066" cy="309369"/>
      </dsp:txXfrm>
    </dsp:sp>
    <dsp:sp modelId="{189199E9-6C00-7C4D-9272-CE991B18E4DD}">
      <dsp:nvSpPr>
        <dsp:cNvPr id="0" name=""/>
        <dsp:cNvSpPr/>
      </dsp:nvSpPr>
      <dsp:spPr>
        <a:xfrm>
          <a:off x="1896500" y="1301965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4204742"/>
                <a:satOff val="-4938"/>
                <a:lumOff val="189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4204742"/>
                <a:satOff val="-4938"/>
                <a:lumOff val="189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4204742"/>
                <a:satOff val="-4938"/>
                <a:lumOff val="1897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4204742"/>
              <a:satOff val="-4938"/>
              <a:lumOff val="189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662A4F-47A5-2947-B406-318891380A78}">
      <dsp:nvSpPr>
        <dsp:cNvPr id="0" name=""/>
        <dsp:cNvSpPr/>
      </dsp:nvSpPr>
      <dsp:spPr>
        <a:xfrm>
          <a:off x="2374820" y="1301965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4805419"/>
                <a:satOff val="-5644"/>
                <a:lumOff val="216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4805419"/>
                <a:satOff val="-5644"/>
                <a:lumOff val="216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4805419"/>
                <a:satOff val="-5644"/>
                <a:lumOff val="216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4805419"/>
              <a:satOff val="-5644"/>
              <a:lumOff val="216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9B9E02-9424-6C46-AFF6-81BCEB750B59}">
      <dsp:nvSpPr>
        <dsp:cNvPr id="0" name=""/>
        <dsp:cNvSpPr/>
      </dsp:nvSpPr>
      <dsp:spPr>
        <a:xfrm>
          <a:off x="2853518" y="1301965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5406097"/>
                <a:satOff val="-6349"/>
                <a:lumOff val="244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5406097"/>
                <a:satOff val="-6349"/>
                <a:lumOff val="244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5406097"/>
                <a:satOff val="-6349"/>
                <a:lumOff val="244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5406097"/>
              <a:satOff val="-6349"/>
              <a:lumOff val="244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55E966-D0E6-F540-A2B0-B3E8DBC5B8D4}">
      <dsp:nvSpPr>
        <dsp:cNvPr id="0" name=""/>
        <dsp:cNvSpPr/>
      </dsp:nvSpPr>
      <dsp:spPr>
        <a:xfrm>
          <a:off x="3331838" y="1301965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6006774"/>
                <a:satOff val="-7055"/>
                <a:lumOff val="2711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6006774"/>
                <a:satOff val="-7055"/>
                <a:lumOff val="2711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6006774"/>
                <a:satOff val="-7055"/>
                <a:lumOff val="2711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6006774"/>
              <a:satOff val="-7055"/>
              <a:lumOff val="27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A14114-445F-2241-91B2-15398E88381F}">
      <dsp:nvSpPr>
        <dsp:cNvPr id="0" name=""/>
        <dsp:cNvSpPr/>
      </dsp:nvSpPr>
      <dsp:spPr>
        <a:xfrm>
          <a:off x="3810536" y="1301965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6607452"/>
                <a:satOff val="-7760"/>
                <a:lumOff val="2982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6607452"/>
                <a:satOff val="-7760"/>
                <a:lumOff val="2982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6607452"/>
                <a:satOff val="-7760"/>
                <a:lumOff val="2982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6607452"/>
              <a:satOff val="-7760"/>
              <a:lumOff val="298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360CA9-815B-5449-A143-116897BC254E}">
      <dsp:nvSpPr>
        <dsp:cNvPr id="0" name=""/>
        <dsp:cNvSpPr/>
      </dsp:nvSpPr>
      <dsp:spPr>
        <a:xfrm>
          <a:off x="4288856" y="1301965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7208129"/>
                <a:satOff val="-8466"/>
                <a:lumOff val="325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7208129"/>
                <a:satOff val="-8466"/>
                <a:lumOff val="325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7208129"/>
                <a:satOff val="-8466"/>
                <a:lumOff val="325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7208129"/>
              <a:satOff val="-8466"/>
              <a:lumOff val="32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4550AA-074C-5F4B-9EA8-09AD857DE605}">
      <dsp:nvSpPr>
        <dsp:cNvPr id="0" name=""/>
        <dsp:cNvSpPr/>
      </dsp:nvSpPr>
      <dsp:spPr>
        <a:xfrm>
          <a:off x="4767554" y="1301965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7808806"/>
                <a:satOff val="-9171"/>
                <a:lumOff val="352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7808806"/>
                <a:satOff val="-9171"/>
                <a:lumOff val="352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7808806"/>
                <a:satOff val="-9171"/>
                <a:lumOff val="352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7808806"/>
              <a:satOff val="-9171"/>
              <a:lumOff val="352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E58A59-8108-A946-A687-83E3747A9490}">
      <dsp:nvSpPr>
        <dsp:cNvPr id="0" name=""/>
        <dsp:cNvSpPr/>
      </dsp:nvSpPr>
      <dsp:spPr>
        <a:xfrm>
          <a:off x="1896500" y="1364985"/>
          <a:ext cx="3447306" cy="5041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5105758"/>
              <a:satOff val="-5996"/>
              <a:lumOff val="23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latin typeface="Times New Roman" charset="0"/>
              <a:ea typeface="Times New Roman" charset="0"/>
              <a:cs typeface="Times New Roman" charset="0"/>
            </a:rPr>
            <a:t>Défaillances liées à la sécurité des données personnelles</a:t>
          </a:r>
        </a:p>
      </dsp:txBody>
      <dsp:txXfrm>
        <a:off x="1896500" y="1364985"/>
        <a:ext cx="3447306" cy="504157"/>
      </dsp:txXfrm>
    </dsp:sp>
    <dsp:sp modelId="{1353A27D-5E33-46E2-AA47-0C7B787AB8EF}">
      <dsp:nvSpPr>
        <dsp:cNvPr id="0" name=""/>
        <dsp:cNvSpPr/>
      </dsp:nvSpPr>
      <dsp:spPr>
        <a:xfrm>
          <a:off x="1896500" y="1981866"/>
          <a:ext cx="3403066" cy="309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1896500" y="1981866"/>
        <a:ext cx="3403066" cy="309369"/>
      </dsp:txXfrm>
    </dsp:sp>
    <dsp:sp modelId="{837A7568-5801-45AA-9E2D-766F3C1144AA}">
      <dsp:nvSpPr>
        <dsp:cNvPr id="0" name=""/>
        <dsp:cNvSpPr/>
      </dsp:nvSpPr>
      <dsp:spPr>
        <a:xfrm>
          <a:off x="1896500" y="2291236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8409484"/>
                <a:satOff val="-9877"/>
                <a:lumOff val="3795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8409484"/>
                <a:satOff val="-9877"/>
                <a:lumOff val="3795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8409484"/>
                <a:satOff val="-9877"/>
                <a:lumOff val="3795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8409484"/>
              <a:satOff val="-9877"/>
              <a:lumOff val="37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18C9B0-0A7B-4796-BF33-2CA8F85FA0BF}">
      <dsp:nvSpPr>
        <dsp:cNvPr id="0" name=""/>
        <dsp:cNvSpPr/>
      </dsp:nvSpPr>
      <dsp:spPr>
        <a:xfrm>
          <a:off x="2374820" y="2291236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9010161"/>
                <a:satOff val="-10582"/>
                <a:lumOff val="406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9010161"/>
                <a:satOff val="-10582"/>
                <a:lumOff val="406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9010161"/>
                <a:satOff val="-10582"/>
                <a:lumOff val="406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9010161"/>
              <a:satOff val="-10582"/>
              <a:lumOff val="406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6B0DC2-6F6C-46D2-9D90-EF56AB6F1688}">
      <dsp:nvSpPr>
        <dsp:cNvPr id="0" name=""/>
        <dsp:cNvSpPr/>
      </dsp:nvSpPr>
      <dsp:spPr>
        <a:xfrm>
          <a:off x="2853518" y="2291236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9610839"/>
                <a:satOff val="-11288"/>
                <a:lumOff val="433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9610839"/>
                <a:satOff val="-11288"/>
                <a:lumOff val="433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9610839"/>
                <a:satOff val="-11288"/>
                <a:lumOff val="4337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9610839"/>
              <a:satOff val="-11288"/>
              <a:lumOff val="43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7F787A-57E9-4C9A-B37C-5D68C6441438}">
      <dsp:nvSpPr>
        <dsp:cNvPr id="0" name=""/>
        <dsp:cNvSpPr/>
      </dsp:nvSpPr>
      <dsp:spPr>
        <a:xfrm>
          <a:off x="3331838" y="2291236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0211516"/>
                <a:satOff val="-11993"/>
                <a:lumOff val="460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0211516"/>
                <a:satOff val="-11993"/>
                <a:lumOff val="460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0211516"/>
                <a:satOff val="-11993"/>
                <a:lumOff val="460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0211516"/>
              <a:satOff val="-11993"/>
              <a:lumOff val="46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79E896-C49E-41E7-8E65-2E7F291DB3C5}">
      <dsp:nvSpPr>
        <dsp:cNvPr id="0" name=""/>
        <dsp:cNvSpPr/>
      </dsp:nvSpPr>
      <dsp:spPr>
        <a:xfrm>
          <a:off x="3810536" y="2291236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0812195"/>
                <a:satOff val="-12698"/>
                <a:lumOff val="4879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0812195"/>
                <a:satOff val="-12698"/>
                <a:lumOff val="4879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0812195"/>
                <a:satOff val="-12698"/>
                <a:lumOff val="4879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0812195"/>
              <a:satOff val="-12698"/>
              <a:lumOff val="487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C116EF-E147-42A7-8C79-9A1D5247881C}">
      <dsp:nvSpPr>
        <dsp:cNvPr id="0" name=""/>
        <dsp:cNvSpPr/>
      </dsp:nvSpPr>
      <dsp:spPr>
        <a:xfrm>
          <a:off x="4288856" y="2291236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1412871"/>
                <a:satOff val="-13404"/>
                <a:lumOff val="515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1412871"/>
                <a:satOff val="-13404"/>
                <a:lumOff val="515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1412871"/>
                <a:satOff val="-13404"/>
                <a:lumOff val="515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1412871"/>
              <a:satOff val="-13404"/>
              <a:lumOff val="51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BE87FA-B9D0-48B8-932C-EE8C545A27EE}">
      <dsp:nvSpPr>
        <dsp:cNvPr id="0" name=""/>
        <dsp:cNvSpPr/>
      </dsp:nvSpPr>
      <dsp:spPr>
        <a:xfrm>
          <a:off x="4767554" y="2291236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2013549"/>
                <a:satOff val="-14109"/>
                <a:lumOff val="5421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2013549"/>
                <a:satOff val="-14109"/>
                <a:lumOff val="5421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2013549"/>
                <a:satOff val="-14109"/>
                <a:lumOff val="5421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2013549"/>
              <a:satOff val="-14109"/>
              <a:lumOff val="54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2E8527-AE8E-41A3-8E11-11346B4EAA1B}">
      <dsp:nvSpPr>
        <dsp:cNvPr id="0" name=""/>
        <dsp:cNvSpPr/>
      </dsp:nvSpPr>
      <dsp:spPr>
        <a:xfrm>
          <a:off x="1896500" y="2354255"/>
          <a:ext cx="3447306" cy="5041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10211516"/>
              <a:satOff val="-11993"/>
              <a:lumOff val="46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latin typeface="Times New Roman" charset="0"/>
              <a:ea typeface="Times New Roman" charset="0"/>
              <a:cs typeface="Times New Roman" charset="0"/>
            </a:rPr>
            <a:t>Publication de photos ou de vidéos accessibles à tous</a:t>
          </a:r>
        </a:p>
      </dsp:txBody>
      <dsp:txXfrm>
        <a:off x="1896500" y="2354255"/>
        <a:ext cx="3447306" cy="504157"/>
      </dsp:txXfrm>
    </dsp:sp>
    <dsp:sp modelId="{B36EF3A8-66BC-407D-9C4E-2987EAFC59B4}">
      <dsp:nvSpPr>
        <dsp:cNvPr id="0" name=""/>
        <dsp:cNvSpPr/>
      </dsp:nvSpPr>
      <dsp:spPr>
        <a:xfrm>
          <a:off x="1896500" y="2971136"/>
          <a:ext cx="3403066" cy="309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1896500" y="2971136"/>
        <a:ext cx="3403066" cy="309369"/>
      </dsp:txXfrm>
    </dsp:sp>
    <dsp:sp modelId="{8D053F20-951E-4836-AA4F-D7E4AC360F27}">
      <dsp:nvSpPr>
        <dsp:cNvPr id="0" name=""/>
        <dsp:cNvSpPr/>
      </dsp:nvSpPr>
      <dsp:spPr>
        <a:xfrm>
          <a:off x="1896500" y="3280506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2614226"/>
                <a:satOff val="-14815"/>
                <a:lumOff val="5692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2614226"/>
                <a:satOff val="-14815"/>
                <a:lumOff val="5692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2614226"/>
                <a:satOff val="-14815"/>
                <a:lumOff val="5692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2614226"/>
              <a:satOff val="-14815"/>
              <a:lumOff val="56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DF75C3-394C-4DC7-8FBC-5AEEBBF75622}">
      <dsp:nvSpPr>
        <dsp:cNvPr id="0" name=""/>
        <dsp:cNvSpPr/>
      </dsp:nvSpPr>
      <dsp:spPr>
        <a:xfrm>
          <a:off x="2374820" y="3280506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3214904"/>
                <a:satOff val="-15520"/>
                <a:lumOff val="596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3214904"/>
                <a:satOff val="-15520"/>
                <a:lumOff val="596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3214904"/>
                <a:satOff val="-15520"/>
                <a:lumOff val="596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3214904"/>
              <a:satOff val="-15520"/>
              <a:lumOff val="59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596D9F-2ED2-43F7-A43B-18C2CEEB2738}">
      <dsp:nvSpPr>
        <dsp:cNvPr id="0" name=""/>
        <dsp:cNvSpPr/>
      </dsp:nvSpPr>
      <dsp:spPr>
        <a:xfrm>
          <a:off x="2853518" y="3280506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3815580"/>
                <a:satOff val="-16226"/>
                <a:lumOff val="623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3815580"/>
                <a:satOff val="-16226"/>
                <a:lumOff val="623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3815580"/>
                <a:satOff val="-16226"/>
                <a:lumOff val="623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3815580"/>
              <a:satOff val="-16226"/>
              <a:lumOff val="623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5F0EFC-3312-4F19-8540-A453B1A0114A}">
      <dsp:nvSpPr>
        <dsp:cNvPr id="0" name=""/>
        <dsp:cNvSpPr/>
      </dsp:nvSpPr>
      <dsp:spPr>
        <a:xfrm>
          <a:off x="3331838" y="3280506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4416259"/>
                <a:satOff val="-16931"/>
                <a:lumOff val="6505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4416259"/>
                <a:satOff val="-16931"/>
                <a:lumOff val="6505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4416259"/>
                <a:satOff val="-16931"/>
                <a:lumOff val="6505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4416259"/>
              <a:satOff val="-16931"/>
              <a:lumOff val="650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3EA40F-1446-48C2-9B17-14E2642AAEA6}">
      <dsp:nvSpPr>
        <dsp:cNvPr id="0" name=""/>
        <dsp:cNvSpPr/>
      </dsp:nvSpPr>
      <dsp:spPr>
        <a:xfrm>
          <a:off x="3810536" y="3280506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5016935"/>
                <a:satOff val="-17637"/>
                <a:lumOff val="677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5016935"/>
                <a:satOff val="-17637"/>
                <a:lumOff val="677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5016935"/>
                <a:satOff val="-17637"/>
                <a:lumOff val="677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5016935"/>
              <a:satOff val="-17637"/>
              <a:lumOff val="67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CF0886-EE4D-40B7-ABD0-A35EDAA1AD22}">
      <dsp:nvSpPr>
        <dsp:cNvPr id="0" name=""/>
        <dsp:cNvSpPr/>
      </dsp:nvSpPr>
      <dsp:spPr>
        <a:xfrm>
          <a:off x="4288856" y="3280506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5617613"/>
                <a:satOff val="-18342"/>
                <a:lumOff val="704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5617613"/>
                <a:satOff val="-18342"/>
                <a:lumOff val="704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5617613"/>
                <a:satOff val="-18342"/>
                <a:lumOff val="704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5617613"/>
              <a:satOff val="-18342"/>
              <a:lumOff val="704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49E5A4-9037-4F84-8A53-60C6A4A900DD}">
      <dsp:nvSpPr>
        <dsp:cNvPr id="0" name=""/>
        <dsp:cNvSpPr/>
      </dsp:nvSpPr>
      <dsp:spPr>
        <a:xfrm>
          <a:off x="4767554" y="3280506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6218290"/>
                <a:satOff val="-19048"/>
                <a:lumOff val="7319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6218290"/>
                <a:satOff val="-19048"/>
                <a:lumOff val="7319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6218290"/>
                <a:satOff val="-19048"/>
                <a:lumOff val="7319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6218290"/>
              <a:satOff val="-19048"/>
              <a:lumOff val="731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E19CC4-F024-4A1B-8A86-633E50EADD34}">
      <dsp:nvSpPr>
        <dsp:cNvPr id="0" name=""/>
        <dsp:cNvSpPr/>
      </dsp:nvSpPr>
      <dsp:spPr>
        <a:xfrm>
          <a:off x="1896500" y="3343526"/>
          <a:ext cx="3447306" cy="5041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15317274"/>
              <a:satOff val="-17989"/>
              <a:lumOff val="691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latin typeface="Times New Roman" charset="0"/>
              <a:ea typeface="Times New Roman" charset="0"/>
              <a:cs typeface="Times New Roman" charset="0"/>
            </a:rPr>
            <a:t>Peu ou pas de contrôle parental</a:t>
          </a:r>
        </a:p>
      </dsp:txBody>
      <dsp:txXfrm>
        <a:off x="1896500" y="3343526"/>
        <a:ext cx="3447306" cy="504157"/>
      </dsp:txXfrm>
    </dsp:sp>
    <dsp:sp modelId="{BAD9B362-8979-2242-91BA-431E09047CC0}">
      <dsp:nvSpPr>
        <dsp:cNvPr id="0" name=""/>
        <dsp:cNvSpPr/>
      </dsp:nvSpPr>
      <dsp:spPr>
        <a:xfrm>
          <a:off x="1896500" y="3960407"/>
          <a:ext cx="3403066" cy="309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1896500" y="3960407"/>
        <a:ext cx="3403066" cy="309369"/>
      </dsp:txXfrm>
    </dsp:sp>
    <dsp:sp modelId="{78E33CF4-F74C-4648-AAFE-12CA4C56E977}">
      <dsp:nvSpPr>
        <dsp:cNvPr id="0" name=""/>
        <dsp:cNvSpPr/>
      </dsp:nvSpPr>
      <dsp:spPr>
        <a:xfrm>
          <a:off x="1896500" y="4269777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6818968"/>
                <a:satOff val="-19753"/>
                <a:lumOff val="759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6818968"/>
                <a:satOff val="-19753"/>
                <a:lumOff val="759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6818968"/>
                <a:satOff val="-19753"/>
                <a:lumOff val="759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6818968"/>
              <a:satOff val="-19753"/>
              <a:lumOff val="759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1C35A5-6E45-0242-82A4-B3BAAE5ADF23}">
      <dsp:nvSpPr>
        <dsp:cNvPr id="0" name=""/>
        <dsp:cNvSpPr/>
      </dsp:nvSpPr>
      <dsp:spPr>
        <a:xfrm>
          <a:off x="2374820" y="4269777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7419645"/>
                <a:satOff val="-20459"/>
                <a:lumOff val="7861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7419645"/>
                <a:satOff val="-20459"/>
                <a:lumOff val="7861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7419645"/>
                <a:satOff val="-20459"/>
                <a:lumOff val="7861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7419645"/>
              <a:satOff val="-20459"/>
              <a:lumOff val="78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0FE9ED-C6E0-E94B-97A0-D91873303F07}">
      <dsp:nvSpPr>
        <dsp:cNvPr id="0" name=""/>
        <dsp:cNvSpPr/>
      </dsp:nvSpPr>
      <dsp:spPr>
        <a:xfrm>
          <a:off x="2853518" y="4269777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8020323"/>
                <a:satOff val="-21164"/>
                <a:lumOff val="8132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8020323"/>
                <a:satOff val="-21164"/>
                <a:lumOff val="8132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8020323"/>
                <a:satOff val="-21164"/>
                <a:lumOff val="8132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8020323"/>
              <a:satOff val="-21164"/>
              <a:lumOff val="813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D2509D-3632-D44A-8811-2A798379EDB3}">
      <dsp:nvSpPr>
        <dsp:cNvPr id="0" name=""/>
        <dsp:cNvSpPr/>
      </dsp:nvSpPr>
      <dsp:spPr>
        <a:xfrm>
          <a:off x="3331838" y="4269777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8621000"/>
                <a:satOff val="-21870"/>
                <a:lumOff val="840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8621000"/>
                <a:satOff val="-21870"/>
                <a:lumOff val="840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8621000"/>
                <a:satOff val="-21870"/>
                <a:lumOff val="840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8621000"/>
              <a:satOff val="-21870"/>
              <a:lumOff val="840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FAC544-7D18-B046-B88E-A6024A988A68}">
      <dsp:nvSpPr>
        <dsp:cNvPr id="0" name=""/>
        <dsp:cNvSpPr/>
      </dsp:nvSpPr>
      <dsp:spPr>
        <a:xfrm>
          <a:off x="3810536" y="4269777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9221678"/>
                <a:satOff val="-22575"/>
                <a:lumOff val="867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9221678"/>
                <a:satOff val="-22575"/>
                <a:lumOff val="867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9221678"/>
                <a:satOff val="-22575"/>
                <a:lumOff val="867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9221678"/>
              <a:satOff val="-22575"/>
              <a:lumOff val="867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E06677-1528-FC47-85BD-F2A4B7D1DE9A}">
      <dsp:nvSpPr>
        <dsp:cNvPr id="0" name=""/>
        <dsp:cNvSpPr/>
      </dsp:nvSpPr>
      <dsp:spPr>
        <a:xfrm>
          <a:off x="4288856" y="4269777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9822355"/>
                <a:satOff val="-23281"/>
                <a:lumOff val="8945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9822355"/>
                <a:satOff val="-23281"/>
                <a:lumOff val="8945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9822355"/>
                <a:satOff val="-23281"/>
                <a:lumOff val="8945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9822355"/>
              <a:satOff val="-23281"/>
              <a:lumOff val="89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A92B6F-247C-3147-BC09-E5693E37B4CF}">
      <dsp:nvSpPr>
        <dsp:cNvPr id="0" name=""/>
        <dsp:cNvSpPr/>
      </dsp:nvSpPr>
      <dsp:spPr>
        <a:xfrm>
          <a:off x="4767554" y="4269777"/>
          <a:ext cx="796317" cy="63019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20423033"/>
                <a:satOff val="-23986"/>
                <a:lumOff val="921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20423033"/>
                <a:satOff val="-23986"/>
                <a:lumOff val="921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20423033"/>
                <a:satOff val="-23986"/>
                <a:lumOff val="921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20423033"/>
              <a:satOff val="-23986"/>
              <a:lumOff val="921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33BFF1-D678-104C-B328-A967AF1C8654}">
      <dsp:nvSpPr>
        <dsp:cNvPr id="0" name=""/>
        <dsp:cNvSpPr/>
      </dsp:nvSpPr>
      <dsp:spPr>
        <a:xfrm>
          <a:off x="1896500" y="4332796"/>
          <a:ext cx="3447306" cy="5041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20423033"/>
              <a:satOff val="-23986"/>
              <a:lumOff val="921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latin typeface="Times New Roman" charset="0"/>
              <a:ea typeface="Times New Roman" charset="0"/>
              <a:cs typeface="Times New Roman" charset="0"/>
            </a:rPr>
            <a:t>Accorder une confiance démesurée à des personnes </a:t>
          </a:r>
          <a:r>
            <a:rPr lang="fr-FR" sz="1600" b="1" kern="1200" dirty="0">
              <a:latin typeface="Times New Roman" charset="0"/>
              <a:cs typeface="Times New Roman" charset="0"/>
            </a:rPr>
            <a:t>mal-intentionnées</a:t>
          </a:r>
          <a:endParaRPr lang="fr-FR" sz="1600" b="1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1896500" y="4332796"/>
        <a:ext cx="3447306" cy="5041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A5DF47-48AC-C44A-856E-0614EEBD9DE7}">
      <dsp:nvSpPr>
        <dsp:cNvPr id="0" name=""/>
        <dsp:cNvSpPr/>
      </dsp:nvSpPr>
      <dsp:spPr>
        <a:xfrm>
          <a:off x="2412620" y="0"/>
          <a:ext cx="4684815" cy="4684815"/>
        </a:xfrm>
        <a:prstGeom prst="triangl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D4AF97-468F-8B4C-960D-0F2DBE65709A}">
      <dsp:nvSpPr>
        <dsp:cNvPr id="0" name=""/>
        <dsp:cNvSpPr/>
      </dsp:nvSpPr>
      <dsp:spPr>
        <a:xfrm>
          <a:off x="4755028" y="468939"/>
          <a:ext cx="3045129" cy="3330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>
              <a:latin typeface="Times New Roman" charset="0"/>
              <a:ea typeface="Times New Roman" charset="0"/>
              <a:cs typeface="Times New Roman" charset="0"/>
            </a:rPr>
            <a:t>Cyber harcèlement</a:t>
          </a:r>
        </a:p>
      </dsp:txBody>
      <dsp:txXfrm>
        <a:off x="4771287" y="485198"/>
        <a:ext cx="3012611" cy="300543"/>
      </dsp:txXfrm>
    </dsp:sp>
    <dsp:sp modelId="{22B1BDAA-F851-7148-98DD-A216F0498E23}">
      <dsp:nvSpPr>
        <dsp:cNvPr id="0" name=""/>
        <dsp:cNvSpPr/>
      </dsp:nvSpPr>
      <dsp:spPr>
        <a:xfrm>
          <a:off x="4755028" y="843632"/>
          <a:ext cx="3045129" cy="3330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-26447"/>
              <a:satOff val="-4760"/>
              <a:lumOff val="384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>
              <a:latin typeface="Times New Roman" charset="0"/>
              <a:ea typeface="Times New Roman" charset="0"/>
              <a:cs typeface="Times New Roman" charset="0"/>
            </a:rPr>
            <a:t>Déconstruction sociale</a:t>
          </a:r>
        </a:p>
      </dsp:txBody>
      <dsp:txXfrm>
        <a:off x="4771287" y="859891"/>
        <a:ext cx="3012611" cy="300543"/>
      </dsp:txXfrm>
    </dsp:sp>
    <dsp:sp modelId="{CCA8461F-10A3-457D-B6F1-73EA7730921C}">
      <dsp:nvSpPr>
        <dsp:cNvPr id="0" name=""/>
        <dsp:cNvSpPr/>
      </dsp:nvSpPr>
      <dsp:spPr>
        <a:xfrm>
          <a:off x="4755028" y="1218326"/>
          <a:ext cx="3045129" cy="3330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-52893"/>
              <a:satOff val="-9520"/>
              <a:lumOff val="768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>
              <a:latin typeface="Times New Roman" charset="0"/>
              <a:ea typeface="Times New Roman" charset="0"/>
              <a:cs typeface="Times New Roman" charset="0"/>
            </a:rPr>
            <a:t>Décrochage scolaire</a:t>
          </a:r>
        </a:p>
      </dsp:txBody>
      <dsp:txXfrm>
        <a:off x="4771287" y="1234585"/>
        <a:ext cx="3012611" cy="300543"/>
      </dsp:txXfrm>
    </dsp:sp>
    <dsp:sp modelId="{9CF04B01-B698-4DBD-B749-E4D775CDF027}">
      <dsp:nvSpPr>
        <dsp:cNvPr id="0" name=""/>
        <dsp:cNvSpPr/>
      </dsp:nvSpPr>
      <dsp:spPr>
        <a:xfrm>
          <a:off x="4755028" y="1593020"/>
          <a:ext cx="3045129" cy="3330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-79340"/>
              <a:satOff val="-14280"/>
              <a:lumOff val="115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>
              <a:latin typeface="Times New Roman" charset="0"/>
              <a:ea typeface="Times New Roman" charset="0"/>
              <a:cs typeface="Times New Roman" charset="0"/>
            </a:rPr>
            <a:t>Dépression</a:t>
          </a:r>
        </a:p>
      </dsp:txBody>
      <dsp:txXfrm>
        <a:off x="4771287" y="1609279"/>
        <a:ext cx="3012611" cy="300543"/>
      </dsp:txXfrm>
    </dsp:sp>
    <dsp:sp modelId="{0E603A2A-A249-4C2A-A5F2-9CBF0D849714}">
      <dsp:nvSpPr>
        <dsp:cNvPr id="0" name=""/>
        <dsp:cNvSpPr/>
      </dsp:nvSpPr>
      <dsp:spPr>
        <a:xfrm>
          <a:off x="4755028" y="1967713"/>
          <a:ext cx="3045129" cy="3330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-105786"/>
              <a:satOff val="-19040"/>
              <a:lumOff val="1537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>
              <a:latin typeface="Times New Roman" charset="0"/>
              <a:ea typeface="Times New Roman" charset="0"/>
              <a:cs typeface="Times New Roman" charset="0"/>
            </a:rPr>
            <a:t>Suicide</a:t>
          </a:r>
        </a:p>
      </dsp:txBody>
      <dsp:txXfrm>
        <a:off x="4771287" y="1983972"/>
        <a:ext cx="3012611" cy="300543"/>
      </dsp:txXfrm>
    </dsp:sp>
    <dsp:sp modelId="{BE14551B-C70A-904A-9C87-1BDE8E792324}">
      <dsp:nvSpPr>
        <dsp:cNvPr id="0" name=""/>
        <dsp:cNvSpPr/>
      </dsp:nvSpPr>
      <dsp:spPr>
        <a:xfrm>
          <a:off x="4755028" y="2342407"/>
          <a:ext cx="3045129" cy="3330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-132233"/>
              <a:satOff val="-23800"/>
              <a:lumOff val="1921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>
              <a:latin typeface="Times New Roman" charset="0"/>
              <a:ea typeface="Times New Roman" charset="0"/>
              <a:cs typeface="Times New Roman" charset="0"/>
            </a:rPr>
            <a:t>Piratage des données personnelles</a:t>
          </a:r>
        </a:p>
      </dsp:txBody>
      <dsp:txXfrm>
        <a:off x="4771287" y="2358666"/>
        <a:ext cx="3012611" cy="300543"/>
      </dsp:txXfrm>
    </dsp:sp>
    <dsp:sp modelId="{C49B5D93-4C72-C646-B595-B7ACE9C7962F}">
      <dsp:nvSpPr>
        <dsp:cNvPr id="0" name=""/>
        <dsp:cNvSpPr/>
      </dsp:nvSpPr>
      <dsp:spPr>
        <a:xfrm>
          <a:off x="4755028" y="2717101"/>
          <a:ext cx="3045129" cy="3330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-158679"/>
              <a:satOff val="-28560"/>
              <a:lumOff val="230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>
              <a:latin typeface="Times New Roman" charset="0"/>
              <a:ea typeface="Times New Roman" charset="0"/>
              <a:cs typeface="Times New Roman" charset="0"/>
            </a:rPr>
            <a:t>Fraude</a:t>
          </a:r>
        </a:p>
      </dsp:txBody>
      <dsp:txXfrm>
        <a:off x="4771287" y="2733360"/>
        <a:ext cx="3012611" cy="300543"/>
      </dsp:txXfrm>
    </dsp:sp>
    <dsp:sp modelId="{BC5889C8-01E5-3F4E-9F43-3FF48CD48BC7}">
      <dsp:nvSpPr>
        <dsp:cNvPr id="0" name=""/>
        <dsp:cNvSpPr/>
      </dsp:nvSpPr>
      <dsp:spPr>
        <a:xfrm>
          <a:off x="4755028" y="3091794"/>
          <a:ext cx="3045129" cy="3330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-185126"/>
              <a:satOff val="-33320"/>
              <a:lumOff val="269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>
              <a:latin typeface="Times New Roman" charset="0"/>
              <a:ea typeface="Times New Roman" charset="0"/>
              <a:cs typeface="Times New Roman" charset="0"/>
            </a:rPr>
            <a:t>Cyber addiction</a:t>
          </a:r>
        </a:p>
      </dsp:txBody>
      <dsp:txXfrm>
        <a:off x="4771287" y="3108053"/>
        <a:ext cx="3012611" cy="300543"/>
      </dsp:txXfrm>
    </dsp:sp>
    <dsp:sp modelId="{20BF0EBE-20D8-8343-87E1-46533B5E8076}">
      <dsp:nvSpPr>
        <dsp:cNvPr id="0" name=""/>
        <dsp:cNvSpPr/>
      </dsp:nvSpPr>
      <dsp:spPr>
        <a:xfrm>
          <a:off x="4755028" y="3466488"/>
          <a:ext cx="3045129" cy="3330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-211572"/>
              <a:satOff val="-38080"/>
              <a:lumOff val="3074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>
              <a:latin typeface="Times New Roman" charset="0"/>
              <a:ea typeface="Times New Roman" charset="0"/>
              <a:cs typeface="Times New Roman" charset="0"/>
            </a:rPr>
            <a:t>Endoctrinement</a:t>
          </a:r>
        </a:p>
      </dsp:txBody>
      <dsp:txXfrm>
        <a:off x="4771287" y="3482747"/>
        <a:ext cx="3012611" cy="300543"/>
      </dsp:txXfrm>
    </dsp:sp>
    <dsp:sp modelId="{4154128A-356A-8B42-8704-654D44E6BAAE}">
      <dsp:nvSpPr>
        <dsp:cNvPr id="0" name=""/>
        <dsp:cNvSpPr/>
      </dsp:nvSpPr>
      <dsp:spPr>
        <a:xfrm>
          <a:off x="4755028" y="3841182"/>
          <a:ext cx="3045129" cy="3330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-238019"/>
              <a:satOff val="-42840"/>
              <a:lumOff val="3459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>
              <a:latin typeface="Times New Roman" charset="0"/>
              <a:ea typeface="Times New Roman" charset="0"/>
              <a:cs typeface="Times New Roman" charset="0"/>
            </a:rPr>
            <a:t>Radicalisation</a:t>
          </a:r>
        </a:p>
      </dsp:txBody>
      <dsp:txXfrm>
        <a:off x="4771287" y="3857441"/>
        <a:ext cx="3012611" cy="3005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745AD7-0326-486B-8A3E-834827FF2A02}">
      <dsp:nvSpPr>
        <dsp:cNvPr id="0" name=""/>
        <dsp:cNvSpPr/>
      </dsp:nvSpPr>
      <dsp:spPr>
        <a:xfrm>
          <a:off x="214222" y="610306"/>
          <a:ext cx="5045784" cy="157680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8024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>
              <a:latin typeface="Times New Roman" pitchFamily="18" charset="0"/>
              <a:cs typeface="Times New Roman" pitchFamily="18" charset="0"/>
            </a:rPr>
            <a:t>Gérer et sécuriser ses paramètres de confidentialité en changeant régulièrement de mot de passe</a:t>
          </a:r>
        </a:p>
      </dsp:txBody>
      <dsp:txXfrm>
        <a:off x="214222" y="610306"/>
        <a:ext cx="5045784" cy="1576807"/>
      </dsp:txXfrm>
    </dsp:sp>
    <dsp:sp modelId="{B9CC4702-B7EC-4382-AF6F-00C30AD4284F}">
      <dsp:nvSpPr>
        <dsp:cNvPr id="0" name=""/>
        <dsp:cNvSpPr/>
      </dsp:nvSpPr>
      <dsp:spPr>
        <a:xfrm>
          <a:off x="3980" y="382545"/>
          <a:ext cx="1103765" cy="1655648"/>
        </a:xfrm>
        <a:prstGeom prst="rect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D5692F-54F4-4A0C-A709-219AA883CBEA}">
      <dsp:nvSpPr>
        <dsp:cNvPr id="0" name=""/>
        <dsp:cNvSpPr/>
      </dsp:nvSpPr>
      <dsp:spPr>
        <a:xfrm>
          <a:off x="5693089" y="610306"/>
          <a:ext cx="5045784" cy="157680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8024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>
              <a:latin typeface="Times New Roman" pitchFamily="18" charset="0"/>
              <a:cs typeface="Times New Roman" pitchFamily="18" charset="0"/>
            </a:rPr>
            <a:t>Si harcèlement, le signaler et garder des preuves</a:t>
          </a:r>
        </a:p>
      </dsp:txBody>
      <dsp:txXfrm>
        <a:off x="5693089" y="610306"/>
        <a:ext cx="5045784" cy="1576807"/>
      </dsp:txXfrm>
    </dsp:sp>
    <dsp:sp modelId="{792C58B0-113C-4B4F-99A6-BB1970DBFFC3}">
      <dsp:nvSpPr>
        <dsp:cNvPr id="0" name=""/>
        <dsp:cNvSpPr/>
      </dsp:nvSpPr>
      <dsp:spPr>
        <a:xfrm>
          <a:off x="5482848" y="382545"/>
          <a:ext cx="1103765" cy="1655648"/>
        </a:xfrm>
        <a:prstGeom prst="rect">
          <a:avLst/>
        </a:prstGeom>
        <a:solidFill>
          <a:schemeClr val="accent5">
            <a:tint val="50000"/>
            <a:hueOff val="-10667976"/>
            <a:satOff val="2420"/>
            <a:lumOff val="-12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C25266-4D5B-4F55-8AE2-3F8C8D1C1420}">
      <dsp:nvSpPr>
        <dsp:cNvPr id="0" name=""/>
        <dsp:cNvSpPr/>
      </dsp:nvSpPr>
      <dsp:spPr>
        <a:xfrm>
          <a:off x="2953655" y="2595332"/>
          <a:ext cx="5045784" cy="157680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8024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>
              <a:latin typeface="Times New Roman" pitchFamily="18" charset="0"/>
              <a:cs typeface="Times New Roman" pitchFamily="18" charset="0"/>
            </a:rPr>
            <a:t>Orienter vers des professionnels compétents</a:t>
          </a:r>
        </a:p>
      </dsp:txBody>
      <dsp:txXfrm>
        <a:off x="2953655" y="2595332"/>
        <a:ext cx="5045784" cy="1576807"/>
      </dsp:txXfrm>
    </dsp:sp>
    <dsp:sp modelId="{8D476100-8E2D-4A82-AC9F-87240D67A04D}">
      <dsp:nvSpPr>
        <dsp:cNvPr id="0" name=""/>
        <dsp:cNvSpPr/>
      </dsp:nvSpPr>
      <dsp:spPr>
        <a:xfrm>
          <a:off x="2743414" y="2367571"/>
          <a:ext cx="1103765" cy="1655648"/>
        </a:xfrm>
        <a:prstGeom prst="rect">
          <a:avLst/>
        </a:prstGeom>
        <a:solidFill>
          <a:schemeClr val="accent5">
            <a:tint val="50000"/>
            <a:hueOff val="-21335953"/>
            <a:satOff val="4839"/>
            <a:lumOff val="-25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D144A-EF6E-43B2-8C76-72B4139CB245}">
      <dsp:nvSpPr>
        <dsp:cNvPr id="0" name=""/>
        <dsp:cNvSpPr/>
      </dsp:nvSpPr>
      <dsp:spPr>
        <a:xfrm rot="16200000">
          <a:off x="-748987" y="753498"/>
          <a:ext cx="3289018" cy="1782021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Rendre les informations privées visibles uniquement par vos amis  ! </a:t>
          </a:r>
        </a:p>
      </dsp:txBody>
      <dsp:txXfrm rot="5400000">
        <a:off x="4511" y="657804"/>
        <a:ext cx="1782021" cy="1973410"/>
      </dsp:txXfrm>
    </dsp:sp>
    <dsp:sp modelId="{8A34E57C-7721-4773-A798-EFA3B1E98ED6}">
      <dsp:nvSpPr>
        <dsp:cNvPr id="0" name=""/>
        <dsp:cNvSpPr/>
      </dsp:nvSpPr>
      <dsp:spPr>
        <a:xfrm rot="16200000">
          <a:off x="1166685" y="753498"/>
          <a:ext cx="3289018" cy="1782021"/>
        </a:xfrm>
        <a:prstGeom prst="flowChartManualOperation">
          <a:avLst/>
        </a:prstGeom>
        <a:solidFill>
          <a:schemeClr val="accent5">
            <a:hueOff val="-4264624"/>
            <a:satOff val="2424"/>
            <a:lumOff val="-2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Être vigilant aux publications de photos et de vidéos ! </a:t>
          </a:r>
        </a:p>
      </dsp:txBody>
      <dsp:txXfrm rot="5400000">
        <a:off x="1920183" y="657804"/>
        <a:ext cx="1782021" cy="1973410"/>
      </dsp:txXfrm>
    </dsp:sp>
    <dsp:sp modelId="{83B6A7F2-8C22-4461-9DBA-E1FE7F02ED41}">
      <dsp:nvSpPr>
        <dsp:cNvPr id="0" name=""/>
        <dsp:cNvSpPr/>
      </dsp:nvSpPr>
      <dsp:spPr>
        <a:xfrm rot="16200000">
          <a:off x="3082358" y="753498"/>
          <a:ext cx="3289018" cy="1782021"/>
        </a:xfrm>
        <a:prstGeom prst="flowChartManualOperation">
          <a:avLst/>
        </a:prstGeom>
        <a:solidFill>
          <a:schemeClr val="accent5">
            <a:hueOff val="-8529249"/>
            <a:satOff val="4848"/>
            <a:lumOff val="-4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Utiliser un pseudonyme ! </a:t>
          </a:r>
        </a:p>
      </dsp:txBody>
      <dsp:txXfrm rot="5400000">
        <a:off x="3835856" y="657804"/>
        <a:ext cx="1782021" cy="1973410"/>
      </dsp:txXfrm>
    </dsp:sp>
    <dsp:sp modelId="{F1D6E981-6B64-4A29-B241-159ADE54638F}">
      <dsp:nvSpPr>
        <dsp:cNvPr id="0" name=""/>
        <dsp:cNvSpPr/>
      </dsp:nvSpPr>
      <dsp:spPr>
        <a:xfrm rot="16200000">
          <a:off x="4998031" y="753498"/>
          <a:ext cx="3289018" cy="1782021"/>
        </a:xfrm>
        <a:prstGeom prst="flowChartManualOperation">
          <a:avLst/>
        </a:prstGeom>
        <a:solidFill>
          <a:schemeClr val="accent5">
            <a:hueOff val="-12793873"/>
            <a:satOff val="7271"/>
            <a:lumOff val="-6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Modifier régulièrement vos mots de passe ! </a:t>
          </a:r>
        </a:p>
      </dsp:txBody>
      <dsp:txXfrm rot="5400000">
        <a:off x="5751529" y="657804"/>
        <a:ext cx="1782021" cy="1973410"/>
      </dsp:txXfrm>
    </dsp:sp>
    <dsp:sp modelId="{6AFF4141-EFEB-8246-81E2-43CCF24420BE}">
      <dsp:nvSpPr>
        <dsp:cNvPr id="0" name=""/>
        <dsp:cNvSpPr/>
      </dsp:nvSpPr>
      <dsp:spPr>
        <a:xfrm rot="16200000">
          <a:off x="6913704" y="753498"/>
          <a:ext cx="3289018" cy="1782021"/>
        </a:xfrm>
        <a:prstGeom prst="flowChartManualOperation">
          <a:avLst/>
        </a:prstGeom>
        <a:solidFill>
          <a:schemeClr val="accent5">
            <a:hueOff val="-17058497"/>
            <a:satOff val="9695"/>
            <a:lumOff val="-8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Effacer vos historiques !</a:t>
          </a:r>
        </a:p>
      </dsp:txBody>
      <dsp:txXfrm rot="5400000">
        <a:off x="7667202" y="657804"/>
        <a:ext cx="1782021" cy="1973410"/>
      </dsp:txXfrm>
    </dsp:sp>
    <dsp:sp modelId="{4594B338-7CC5-FD42-8025-2DC1F37F4160}">
      <dsp:nvSpPr>
        <dsp:cNvPr id="0" name=""/>
        <dsp:cNvSpPr/>
      </dsp:nvSpPr>
      <dsp:spPr>
        <a:xfrm rot="16200000">
          <a:off x="8829377" y="753498"/>
          <a:ext cx="3289018" cy="1782021"/>
        </a:xfrm>
        <a:prstGeom prst="flowChartManualOperation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latin typeface="Times New Roman" pitchFamily="18" charset="0"/>
              <a:cs typeface="Times New Roman" pitchFamily="18" charset="0"/>
            </a:rPr>
            <a:t>Adopter un comportement d’écoute envers les victimes !</a:t>
          </a:r>
        </a:p>
      </dsp:txBody>
      <dsp:txXfrm rot="5400000">
        <a:off x="9582875" y="657804"/>
        <a:ext cx="1782021" cy="19734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559EC-548D-41DE-99F1-C714CA731C0D}">
      <dsp:nvSpPr>
        <dsp:cNvPr id="0" name=""/>
        <dsp:cNvSpPr/>
      </dsp:nvSpPr>
      <dsp:spPr>
        <a:xfrm>
          <a:off x="4399" y="109073"/>
          <a:ext cx="2645445" cy="10581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>
              <a:latin typeface="Times New Roman" pitchFamily="18" charset="0"/>
              <a:cs typeface="Times New Roman" pitchFamily="18" charset="0"/>
            </a:rPr>
            <a:t>Loi du 29 Juillet 1881 – Art. 32</a:t>
          </a:r>
        </a:p>
      </dsp:txBody>
      <dsp:txXfrm>
        <a:off x="4399" y="109073"/>
        <a:ext cx="2645445" cy="1058178"/>
      </dsp:txXfrm>
    </dsp:sp>
    <dsp:sp modelId="{C001BC72-020D-4FE6-8081-4DDEAB13CA69}">
      <dsp:nvSpPr>
        <dsp:cNvPr id="0" name=""/>
        <dsp:cNvSpPr/>
      </dsp:nvSpPr>
      <dsp:spPr>
        <a:xfrm>
          <a:off x="4399" y="1167251"/>
          <a:ext cx="2645445" cy="285480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>
              <a:latin typeface="Times New Roman" pitchFamily="18" charset="0"/>
              <a:cs typeface="Times New Roman" pitchFamily="18" charset="0"/>
            </a:rPr>
            <a:t>Relative aux </a:t>
          </a:r>
          <a:r>
            <a:rPr lang="fr-FR" sz="2000" b="1" kern="1200" dirty="0">
              <a:latin typeface="Times New Roman" pitchFamily="18" charset="0"/>
              <a:cs typeface="Times New Roman" pitchFamily="18" charset="0"/>
            </a:rPr>
            <a:t>injures</a:t>
          </a:r>
          <a:r>
            <a:rPr lang="fr-FR" sz="2000" kern="1200" dirty="0">
              <a:latin typeface="Times New Roman" pitchFamily="18" charset="0"/>
              <a:cs typeface="Times New Roman" pitchFamily="18" charset="0"/>
            </a:rPr>
            <a:t> ou </a:t>
          </a:r>
          <a:r>
            <a:rPr lang="fr-FR" sz="2000" b="1" kern="1200" dirty="0">
              <a:latin typeface="Times New Roman" pitchFamily="18" charset="0"/>
              <a:cs typeface="Times New Roman" pitchFamily="18" charset="0"/>
            </a:rPr>
            <a:t>diffamations publiques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>
              <a:latin typeface="Times New Roman" pitchFamily="18" charset="0"/>
              <a:cs typeface="Times New Roman" pitchFamily="18" charset="0"/>
            </a:rPr>
            <a:t>Amende de            </a:t>
          </a:r>
          <a:r>
            <a:rPr lang="fr-FR" sz="2000" b="1" kern="1200" dirty="0">
              <a:latin typeface="Times New Roman" pitchFamily="18" charset="0"/>
              <a:cs typeface="Times New Roman" pitchFamily="18" charset="0"/>
            </a:rPr>
            <a:t>12 000 €</a:t>
          </a:r>
        </a:p>
      </dsp:txBody>
      <dsp:txXfrm>
        <a:off x="4399" y="1167251"/>
        <a:ext cx="2645445" cy="2854800"/>
      </dsp:txXfrm>
    </dsp:sp>
    <dsp:sp modelId="{C2845D8D-8950-4BA9-9FD5-4C95FD098B44}">
      <dsp:nvSpPr>
        <dsp:cNvPr id="0" name=""/>
        <dsp:cNvSpPr/>
      </dsp:nvSpPr>
      <dsp:spPr>
        <a:xfrm>
          <a:off x="3020207" y="109073"/>
          <a:ext cx="2645445" cy="1058178"/>
        </a:xfrm>
        <a:prstGeom prst="rect">
          <a:avLst/>
        </a:prstGeom>
        <a:solidFill>
          <a:schemeClr val="accent4">
            <a:hueOff val="6807678"/>
            <a:satOff val="-7995"/>
            <a:lumOff val="3072"/>
            <a:alphaOff val="0"/>
          </a:schemeClr>
        </a:solidFill>
        <a:ln w="12700" cap="flat" cmpd="sng" algn="ctr">
          <a:solidFill>
            <a:schemeClr val="accent4">
              <a:hueOff val="6807678"/>
              <a:satOff val="-7995"/>
              <a:lumOff val="30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>
              <a:latin typeface="Times New Roman" pitchFamily="18" charset="0"/>
              <a:cs typeface="Times New Roman" pitchFamily="18" charset="0"/>
            </a:rPr>
            <a:t>Code Pénal –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>
              <a:latin typeface="Times New Roman" pitchFamily="18" charset="0"/>
              <a:cs typeface="Times New Roman" pitchFamily="18" charset="0"/>
            </a:rPr>
            <a:t>Art. 226-1, 226-2</a:t>
          </a:r>
        </a:p>
      </dsp:txBody>
      <dsp:txXfrm>
        <a:off x="3020207" y="109073"/>
        <a:ext cx="2645445" cy="1058178"/>
      </dsp:txXfrm>
    </dsp:sp>
    <dsp:sp modelId="{A306D47D-2F4B-4FE4-B86F-039530314832}">
      <dsp:nvSpPr>
        <dsp:cNvPr id="0" name=""/>
        <dsp:cNvSpPr/>
      </dsp:nvSpPr>
      <dsp:spPr>
        <a:xfrm>
          <a:off x="3020207" y="1167251"/>
          <a:ext cx="2645445" cy="2854800"/>
        </a:xfrm>
        <a:prstGeom prst="rect">
          <a:avLst/>
        </a:prstGeom>
        <a:solidFill>
          <a:schemeClr val="accent4">
            <a:tint val="40000"/>
            <a:alpha val="90000"/>
            <a:hueOff val="6886154"/>
            <a:satOff val="-3749"/>
            <a:lumOff val="49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6886154"/>
              <a:satOff val="-3749"/>
              <a:lumOff val="4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>
              <a:latin typeface="Times New Roman" pitchFamily="18" charset="0"/>
              <a:cs typeface="Times New Roman" pitchFamily="18" charset="0"/>
            </a:rPr>
            <a:t>Relatif au </a:t>
          </a:r>
          <a:r>
            <a:rPr lang="fr-FR" sz="2000" b="1" kern="1200" dirty="0">
              <a:latin typeface="Times New Roman" pitchFamily="18" charset="0"/>
              <a:cs typeface="Times New Roman" pitchFamily="18" charset="0"/>
            </a:rPr>
            <a:t>droit à l’image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>
              <a:latin typeface="Times New Roman" pitchFamily="18" charset="0"/>
              <a:cs typeface="Times New Roman" pitchFamily="18" charset="0"/>
            </a:rPr>
            <a:t>Peine </a:t>
          </a:r>
          <a:r>
            <a:rPr lang="fr-FR" sz="2000" b="0" kern="1200" dirty="0">
              <a:latin typeface="Times New Roman" pitchFamily="18" charset="0"/>
              <a:cs typeface="Times New Roman" pitchFamily="18" charset="0"/>
            </a:rPr>
            <a:t>d’</a:t>
          </a:r>
          <a:r>
            <a:rPr lang="fr-FR" sz="2000" b="1" kern="1200" dirty="0">
              <a:latin typeface="Times New Roman" pitchFamily="18" charset="0"/>
              <a:cs typeface="Times New Roman" pitchFamily="18" charset="0"/>
            </a:rPr>
            <a:t>1 an de prison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>
              <a:latin typeface="Times New Roman" pitchFamily="18" charset="0"/>
              <a:cs typeface="Times New Roman" pitchFamily="18" charset="0"/>
            </a:rPr>
            <a:t>Amende de            </a:t>
          </a:r>
          <a:r>
            <a:rPr lang="fr-FR" sz="2000" b="1" kern="1200" dirty="0">
              <a:latin typeface="Times New Roman" pitchFamily="18" charset="0"/>
              <a:cs typeface="Times New Roman" pitchFamily="18" charset="0"/>
            </a:rPr>
            <a:t>15 000 €</a:t>
          </a:r>
        </a:p>
      </dsp:txBody>
      <dsp:txXfrm>
        <a:off x="3020207" y="1167251"/>
        <a:ext cx="2645445" cy="2854800"/>
      </dsp:txXfrm>
    </dsp:sp>
    <dsp:sp modelId="{AA5E0ABD-D2F9-48E5-8B5D-DEEA1AAEDB91}">
      <dsp:nvSpPr>
        <dsp:cNvPr id="0" name=""/>
        <dsp:cNvSpPr/>
      </dsp:nvSpPr>
      <dsp:spPr>
        <a:xfrm>
          <a:off x="6036016" y="109073"/>
          <a:ext cx="2645445" cy="1058178"/>
        </a:xfrm>
        <a:prstGeom prst="rect">
          <a:avLst/>
        </a:prstGeom>
        <a:solidFill>
          <a:schemeClr val="accent4">
            <a:hueOff val="13615356"/>
            <a:satOff val="-15991"/>
            <a:lumOff val="6144"/>
            <a:alphaOff val="0"/>
          </a:schemeClr>
        </a:solidFill>
        <a:ln w="12700" cap="flat" cmpd="sng" algn="ctr">
          <a:solidFill>
            <a:schemeClr val="accent4">
              <a:hueOff val="13615356"/>
              <a:satOff val="-15991"/>
              <a:lumOff val="61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>
              <a:latin typeface="Times New Roman" pitchFamily="18" charset="0"/>
              <a:cs typeface="Times New Roman" pitchFamily="18" charset="0"/>
            </a:rPr>
            <a:t>Code  Pénal – Art. 226-4-1</a:t>
          </a:r>
        </a:p>
      </dsp:txBody>
      <dsp:txXfrm>
        <a:off x="6036016" y="109073"/>
        <a:ext cx="2645445" cy="1058178"/>
      </dsp:txXfrm>
    </dsp:sp>
    <dsp:sp modelId="{CA44AEC2-1662-4015-A390-4AF41509B8AA}">
      <dsp:nvSpPr>
        <dsp:cNvPr id="0" name=""/>
        <dsp:cNvSpPr/>
      </dsp:nvSpPr>
      <dsp:spPr>
        <a:xfrm>
          <a:off x="6036016" y="1167251"/>
          <a:ext cx="2645445" cy="2854800"/>
        </a:xfrm>
        <a:prstGeom prst="rect">
          <a:avLst/>
        </a:prstGeom>
        <a:solidFill>
          <a:schemeClr val="accent4">
            <a:tint val="40000"/>
            <a:alpha val="90000"/>
            <a:hueOff val="13772307"/>
            <a:satOff val="-7499"/>
            <a:lumOff val="983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3772307"/>
              <a:satOff val="-7499"/>
              <a:lumOff val="9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>
              <a:latin typeface="Times New Roman" pitchFamily="18" charset="0"/>
              <a:cs typeface="Times New Roman" pitchFamily="18" charset="0"/>
            </a:rPr>
            <a:t>Relatif à </a:t>
          </a:r>
          <a:r>
            <a:rPr lang="fr-FR" sz="2000" b="1" kern="1200" dirty="0">
              <a:latin typeface="Times New Roman" pitchFamily="18" charset="0"/>
              <a:cs typeface="Times New Roman" pitchFamily="18" charset="0"/>
            </a:rPr>
            <a:t>l’usurpation  d’identité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>
              <a:latin typeface="Times New Roman" pitchFamily="18" charset="0"/>
              <a:cs typeface="Times New Roman" pitchFamily="18" charset="0"/>
            </a:rPr>
            <a:t>Peine </a:t>
          </a:r>
          <a:r>
            <a:rPr lang="fr-FR" sz="2000" b="0" kern="1200" dirty="0">
              <a:latin typeface="Times New Roman" pitchFamily="18" charset="0"/>
              <a:cs typeface="Times New Roman" pitchFamily="18" charset="0"/>
            </a:rPr>
            <a:t>d’</a:t>
          </a:r>
          <a:r>
            <a:rPr lang="fr-FR" sz="2000" b="1" kern="1200" dirty="0">
              <a:latin typeface="Times New Roman" pitchFamily="18" charset="0"/>
              <a:cs typeface="Times New Roman" pitchFamily="18" charset="0"/>
            </a:rPr>
            <a:t>1 an de prison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>
              <a:latin typeface="Times New Roman" pitchFamily="18" charset="0"/>
              <a:cs typeface="Times New Roman" pitchFamily="18" charset="0"/>
            </a:rPr>
            <a:t>Amende de            </a:t>
          </a:r>
          <a:r>
            <a:rPr lang="fr-FR" sz="2000" b="1" kern="1200" dirty="0">
              <a:latin typeface="Times New Roman" pitchFamily="18" charset="0"/>
              <a:cs typeface="Times New Roman" pitchFamily="18" charset="0"/>
            </a:rPr>
            <a:t>15 000 €           </a:t>
          </a:r>
        </a:p>
      </dsp:txBody>
      <dsp:txXfrm>
        <a:off x="6036016" y="1167251"/>
        <a:ext cx="2645445" cy="2854800"/>
      </dsp:txXfrm>
    </dsp:sp>
    <dsp:sp modelId="{495A97BC-5514-4F9D-995B-4F4E811FBF49}">
      <dsp:nvSpPr>
        <dsp:cNvPr id="0" name=""/>
        <dsp:cNvSpPr/>
      </dsp:nvSpPr>
      <dsp:spPr>
        <a:xfrm>
          <a:off x="9051824" y="109073"/>
          <a:ext cx="2645445" cy="1058178"/>
        </a:xfrm>
        <a:prstGeom prst="rect">
          <a:avLst/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 w="12700" cap="flat" cmpd="sng" algn="ctr">
          <a:solidFill>
            <a:schemeClr val="accent4">
              <a:hueOff val="20423033"/>
              <a:satOff val="-23986"/>
              <a:lumOff val="9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>
              <a:latin typeface="Times New Roman" pitchFamily="18" charset="0"/>
              <a:cs typeface="Times New Roman" pitchFamily="18" charset="0"/>
            </a:rPr>
            <a:t>Code pénal – Art. 227-23</a:t>
          </a:r>
        </a:p>
      </dsp:txBody>
      <dsp:txXfrm>
        <a:off x="9051824" y="109073"/>
        <a:ext cx="2645445" cy="1058178"/>
      </dsp:txXfrm>
    </dsp:sp>
    <dsp:sp modelId="{63FAB89E-9BEC-40F1-99BB-BFA28A445367}">
      <dsp:nvSpPr>
        <dsp:cNvPr id="0" name=""/>
        <dsp:cNvSpPr/>
      </dsp:nvSpPr>
      <dsp:spPr>
        <a:xfrm>
          <a:off x="9051824" y="1167251"/>
          <a:ext cx="2645445" cy="2854800"/>
        </a:xfrm>
        <a:prstGeom prst="rect">
          <a:avLst/>
        </a:prstGeom>
        <a:solidFill>
          <a:schemeClr val="accent4">
            <a:tint val="40000"/>
            <a:alpha val="90000"/>
            <a:hueOff val="20658461"/>
            <a:satOff val="-11248"/>
            <a:lumOff val="1474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20658461"/>
              <a:satOff val="-11248"/>
              <a:lumOff val="14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>
              <a:latin typeface="Times New Roman" pitchFamily="18" charset="0"/>
              <a:cs typeface="Times New Roman" pitchFamily="18" charset="0"/>
            </a:rPr>
            <a:t>Relatif à la </a:t>
          </a:r>
          <a:r>
            <a:rPr lang="fr-FR" sz="2000" b="1" kern="1200" dirty="0">
              <a:latin typeface="Times New Roman" pitchFamily="18" charset="0"/>
              <a:cs typeface="Times New Roman" pitchFamily="18" charset="0"/>
            </a:rPr>
            <a:t>diffusion de contenu à caractère pornographique d’un mineur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0" kern="1200" dirty="0">
              <a:latin typeface="Times New Roman" pitchFamily="18" charset="0"/>
              <a:cs typeface="Times New Roman" pitchFamily="18" charset="0"/>
            </a:rPr>
            <a:t>Peine de </a:t>
          </a:r>
          <a:r>
            <a:rPr lang="fr-FR" sz="2000" b="1" kern="1200" dirty="0">
              <a:latin typeface="Times New Roman" pitchFamily="18" charset="0"/>
              <a:cs typeface="Times New Roman" pitchFamily="18" charset="0"/>
            </a:rPr>
            <a:t>5 ans de prison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0" kern="1200" dirty="0">
              <a:latin typeface="Times New Roman" pitchFamily="18" charset="0"/>
              <a:cs typeface="Times New Roman" pitchFamily="18" charset="0"/>
            </a:rPr>
            <a:t>Amende de            </a:t>
          </a:r>
          <a:r>
            <a:rPr lang="fr-FR" sz="2000" b="1" kern="1200" dirty="0">
              <a:latin typeface="Times New Roman" pitchFamily="18" charset="0"/>
              <a:cs typeface="Times New Roman" pitchFamily="18" charset="0"/>
            </a:rPr>
            <a:t>75 000 €</a:t>
          </a:r>
        </a:p>
      </dsp:txBody>
      <dsp:txXfrm>
        <a:off x="9051824" y="1167251"/>
        <a:ext cx="2645445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12/16/17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12/16/17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334D819-9F07-4261-B09B-9E467E5D9002}" type="datetimeFigureOut">
              <a:rPr lang="en-US" smtClean="0"/>
              <a:pPr/>
              <a:t>12/16/17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12/16/17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12/16/17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6235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image" Target="../media/image13.jpg"/><Relationship Id="rId8" Type="http://schemas.openxmlformats.org/officeDocument/2006/relationships/image" Target="../media/image14.jpg"/><Relationship Id="rId9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008" y="2888089"/>
            <a:ext cx="8539448" cy="1373070"/>
          </a:xfrm>
        </p:spPr>
        <p:txBody>
          <a:bodyPr/>
          <a:lstStyle/>
          <a:p>
            <a:r>
              <a:rPr lang="fr-FR" sz="6000" dirty="0"/>
              <a:t>Dangers des réseaux sociaux</a:t>
            </a:r>
          </a:p>
        </p:txBody>
      </p:sp>
      <p:sp>
        <p:nvSpPr>
          <p:cNvPr id="6" name="Rectangle 5"/>
          <p:cNvSpPr/>
          <p:nvPr/>
        </p:nvSpPr>
        <p:spPr>
          <a:xfrm>
            <a:off x="9690265" y="2992582"/>
            <a:ext cx="2054431" cy="973776"/>
          </a:xfrm>
          <a:prstGeom prst="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Internet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danger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89" y="148498"/>
            <a:ext cx="1745294" cy="106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4024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02297" y="5462648"/>
            <a:ext cx="857318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dirty="0">
                <a:solidFill>
                  <a:schemeClr val="accent2"/>
                </a:solidFill>
              </a:rPr>
              <a:t>Merci de votre attention !</a:t>
            </a:r>
          </a:p>
          <a:p>
            <a:endParaRPr lang="fr-FR" sz="5400" b="1" dirty="0">
              <a:solidFill>
                <a:schemeClr val="accent2"/>
              </a:solidFill>
            </a:endParaRPr>
          </a:p>
          <a:p>
            <a:endParaRPr lang="fr-FR" sz="5400" b="1" dirty="0">
              <a:solidFill>
                <a:schemeClr val="accent2"/>
              </a:solidFill>
            </a:endParaRPr>
          </a:p>
          <a:p>
            <a:endParaRPr lang="fr-FR" sz="5400" b="1" dirty="0">
              <a:solidFill>
                <a:schemeClr val="accent2"/>
              </a:solidFill>
            </a:endParaRPr>
          </a:p>
          <a:p>
            <a:endParaRPr lang="fr-FR" sz="5400" b="1" dirty="0">
              <a:solidFill>
                <a:schemeClr val="accent2"/>
              </a:solidFill>
            </a:endParaRPr>
          </a:p>
          <a:p>
            <a:endParaRPr lang="fr-FR" sz="5400" b="1" dirty="0">
              <a:solidFill>
                <a:schemeClr val="accent2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801" y="302124"/>
            <a:ext cx="7635206" cy="497052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982" y="914399"/>
            <a:ext cx="1356152" cy="82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8395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089857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097669" y="3244563"/>
            <a:ext cx="562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D.5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187532" y="3935696"/>
            <a:ext cx="562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D.6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991068" y="4611360"/>
            <a:ext cx="776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D.7-8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74906" y="2553430"/>
            <a:ext cx="776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D.3-4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81507" y="5287024"/>
            <a:ext cx="562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D.9</a:t>
            </a:r>
          </a:p>
        </p:txBody>
      </p:sp>
    </p:spTree>
    <p:extLst>
      <p:ext uri="{BB962C8B-B14F-4D97-AF65-F5344CB8AC3E}">
        <p14:creationId xmlns:p14="http://schemas.microsoft.com/office/powerpoint/2010/main" val="75644438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61C412-2506-D141-8364-B301FB6E6A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F661C412-2506-D141-8364-B301FB6E6A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A2CE3D-6F25-C843-94C8-8F60DB79A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4FA2CE3D-6F25-C843-94C8-8F60DB79AB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B8F9EA-E3A1-2545-A9F8-F10F926D4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8FB8F9EA-E3A1-2545-A9F8-F10F926D47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FFC9C5-D235-BA42-B9A1-361A7523C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17FFC9C5-D235-BA42-B9A1-361A7523C1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ABE578-3713-1B4B-8DBB-3239EB548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7FABE578-3713-1B4B-8DBB-3239EB548C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EA5999-0BE8-5643-BAE8-D9AD175B6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54EA5999-0BE8-5643-BAE8-D9AD175B6D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A59401-FEAB-CE46-BC52-24CA216EDA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44A59401-FEAB-CE46-BC52-24CA216EDA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4A53B0-A29C-CA49-BA64-0C4C2D1782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814A53B0-A29C-CA49-BA64-0C4C2D1782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FB8861-37CE-0441-8E54-79F8DD0B7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2CFB8861-37CE-0441-8E54-79F8DD0B7B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BEBA3C-093B-9E4D-BAFB-3BDB65979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B5BEBA3C-093B-9E4D-BAFB-3BDB659796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252260-E8DB-EA49-8307-9A6BA5409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56252260-E8DB-EA49-8307-9A6BA5409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1174680" y="1109031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Times New Roman" charset="0"/>
                <a:ea typeface="Times New Roman" charset="0"/>
                <a:cs typeface="Times New Roman" charset="0"/>
              </a:rPr>
              <a:t>D.3</a:t>
            </a:r>
          </a:p>
        </p:txBody>
      </p:sp>
      <p:graphicFrame>
        <p:nvGraphicFramePr>
          <p:cNvPr id="18" name="Diagramme 17"/>
          <p:cNvGraphicFramePr/>
          <p:nvPr>
            <p:extLst>
              <p:ext uri="{D42A27DB-BD31-4B8C-83A1-F6EECF244321}">
                <p14:modId xmlns:p14="http://schemas.microsoft.com/office/powerpoint/2010/main" val="1717849146"/>
              </p:ext>
            </p:extLst>
          </p:nvPr>
        </p:nvGraphicFramePr>
        <p:xfrm>
          <a:off x="110169" y="2522864"/>
          <a:ext cx="11931267" cy="3922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ZoneTexte 23"/>
          <p:cNvSpPr txBox="1"/>
          <p:nvPr/>
        </p:nvSpPr>
        <p:spPr>
          <a:xfrm>
            <a:off x="4167274" y="5750805"/>
            <a:ext cx="26399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Chaque minute sur Internet</a:t>
            </a:r>
          </a:p>
          <a:p>
            <a:endParaRPr lang="fr-FR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08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E4B7A68E-53A6-4D42-9683-2D2860D23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">
                                            <p:graphicEl>
                                              <a:dgm id="{E4B7A68E-53A6-4D42-9683-2D2860D235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63EB2A68-099D-47B1-9D5B-3D307F1BE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graphicEl>
                                              <a:dgm id="{63EB2A68-099D-47B1-9D5B-3D307F1BE3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A6A2D644-EDC5-4712-BDE4-16783FE93F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8">
                                            <p:graphicEl>
                                              <a:dgm id="{A6A2D644-EDC5-4712-BDE4-16783FE93F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B003D717-9097-4F62-96D5-2823DB329B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8">
                                            <p:graphicEl>
                                              <a:dgm id="{B003D717-9097-4F62-96D5-2823DB329B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28B39ECA-A615-4A7C-BAC6-FA9EB96FE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8">
                                            <p:graphicEl>
                                              <a:dgm id="{28B39ECA-A615-4A7C-BAC6-FA9EB96FEC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3567FD8F-226C-475A-B22A-986B90F7A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8">
                                            <p:graphicEl>
                                              <a:dgm id="{3567FD8F-226C-475A-B22A-986B90F7A7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E3475353-4AAF-4F8C-A146-67148C0E6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8">
                                            <p:graphicEl>
                                              <a:dgm id="{E3475353-4AAF-4F8C-A146-67148C0E6A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8AC39145-4909-446A-97B6-D67BC44E5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8">
                                            <p:graphicEl>
                                              <a:dgm id="{8AC39145-4909-446A-97B6-D67BC44E57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87A445D9-5320-43CB-965C-13481B908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18">
                                            <p:graphicEl>
                                              <a:dgm id="{87A445D9-5320-43CB-965C-13481B908F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72F16D07-71A7-45C3-AE55-76D1D50DD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18">
                                            <p:graphicEl>
                                              <a:dgm id="{72F16D07-71A7-45C3-AE55-76D1D50DD8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0E46031F-DB08-4F61-AC30-D2A738785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graphicEl>
                                              <a:dgm id="{0E46031F-DB08-4F61-AC30-D2A7387855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708CF486-5EA5-4C1E-A3F5-AFC4CC218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8">
                                            <p:graphicEl>
                                              <a:dgm id="{708CF486-5EA5-4C1E-A3F5-AFC4CC2183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7F277535-FD0A-44D9-9A89-83E56DCB94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8">
                                            <p:graphicEl>
                                              <a:dgm id="{7F277535-FD0A-44D9-9A89-83E56DCB94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2089D31E-601B-4D1F-AB76-C5478477F2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18">
                                            <p:graphicEl>
                                              <a:dgm id="{2089D31E-601B-4D1F-AB76-C5478477F2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021C26E9-D12C-43A8-A564-E5BEC6CD6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18">
                                            <p:graphicEl>
                                              <a:dgm id="{021C26E9-D12C-43A8-A564-E5BEC6CD66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9FEC6D96-428E-482E-BEA6-5F2D7466A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18">
                                            <p:graphicEl>
                                              <a:dgm id="{9FEC6D96-428E-482E-BEA6-5F2D7466AB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E7ECAE52-CC35-40D7-857B-9C55A0DB2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18">
                                            <p:graphicEl>
                                              <a:dgm id="{E7ECAE52-CC35-40D7-857B-9C55A0DB26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1174680" y="1109031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Times New Roman" charset="0"/>
                <a:ea typeface="Times New Roman" charset="0"/>
                <a:cs typeface="Times New Roman" charset="0"/>
              </a:rPr>
              <a:t>D.4</a:t>
            </a:r>
          </a:p>
        </p:txBody>
      </p:sp>
      <p:sp>
        <p:nvSpPr>
          <p:cNvPr id="10" name="Hexagone 9"/>
          <p:cNvSpPr/>
          <p:nvPr/>
        </p:nvSpPr>
        <p:spPr>
          <a:xfrm>
            <a:off x="971295" y="2303324"/>
            <a:ext cx="2407435" cy="1914940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Times New Roman" pitchFamily="18" charset="0"/>
                <a:cs typeface="Times New Roman" pitchFamily="18" charset="0"/>
              </a:rPr>
              <a:t>Les + concernés par le cyber harcèlement sont les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13-16 ans</a:t>
            </a:r>
          </a:p>
        </p:txBody>
      </p:sp>
      <p:sp>
        <p:nvSpPr>
          <p:cNvPr id="11" name="Hexagone 10"/>
          <p:cNvSpPr/>
          <p:nvPr/>
        </p:nvSpPr>
        <p:spPr>
          <a:xfrm>
            <a:off x="3091643" y="3129310"/>
            <a:ext cx="2407435" cy="1914940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Times New Roman" pitchFamily="18" charset="0"/>
                <a:cs typeface="Times New Roman" pitchFamily="18" charset="0"/>
              </a:rPr>
              <a:t>20%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des élèves sont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harcelés généralement par texto</a:t>
            </a:r>
          </a:p>
        </p:txBody>
      </p:sp>
      <p:sp>
        <p:nvSpPr>
          <p:cNvPr id="12" name="Hexagone 11"/>
          <p:cNvSpPr/>
          <p:nvPr/>
        </p:nvSpPr>
        <p:spPr>
          <a:xfrm>
            <a:off x="1083939" y="4322007"/>
            <a:ext cx="2407435" cy="1914940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Times New Roman" pitchFamily="18" charset="0"/>
                <a:cs typeface="Times New Roman" pitchFamily="18" charset="0"/>
              </a:rPr>
              <a:t>40%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des élèves  déclarent avoir été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victimes d’agressions en ligne</a:t>
            </a:r>
          </a:p>
        </p:txBody>
      </p:sp>
      <p:sp>
        <p:nvSpPr>
          <p:cNvPr id="13" name="Hexagone 12"/>
          <p:cNvSpPr/>
          <p:nvPr/>
        </p:nvSpPr>
        <p:spPr>
          <a:xfrm>
            <a:off x="5145730" y="4086780"/>
            <a:ext cx="2407435" cy="1914940"/>
          </a:xfrm>
          <a:prstGeom prst="hexag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Times New Roman" pitchFamily="18" charset="0"/>
                <a:cs typeface="Times New Roman" pitchFamily="18" charset="0"/>
              </a:rPr>
              <a:t>Les filles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sont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3 fois + nombreuses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à être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harcelées sur Internet</a:t>
            </a:r>
          </a:p>
        </p:txBody>
      </p:sp>
      <p:sp>
        <p:nvSpPr>
          <p:cNvPr id="14" name="Hexagone 13"/>
          <p:cNvSpPr/>
          <p:nvPr/>
        </p:nvSpPr>
        <p:spPr>
          <a:xfrm>
            <a:off x="7266078" y="2966971"/>
            <a:ext cx="2407435" cy="1914940"/>
          </a:xfrm>
          <a:prstGeom prst="hexagon">
            <a:avLst/>
          </a:prstGeom>
          <a:solidFill>
            <a:srgbClr val="005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Times New Roman" pitchFamily="18" charset="0"/>
                <a:cs typeface="Times New Roman" pitchFamily="18" charset="0"/>
              </a:rPr>
              <a:t>Les garçons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se disent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le + souvent harcelés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par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 messages sur téléphone portable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140313" y="5356718"/>
            <a:ext cx="409534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Ministère de l’Education Nationale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ados dans le cyberespace</a:t>
            </a:r>
            <a:r>
              <a:rPr lang="fr-FR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prises des risques et cyber-violence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Rapport de </a:t>
            </a:r>
            <a:r>
              <a:rPr lang="fr-FR" sz="1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Bayla</a:t>
            </a:r>
            <a:r>
              <a:rPr lang="fr-FR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Alava </a:t>
            </a:r>
            <a:r>
              <a:rPr lang="fr-FR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16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www.ise.ac.uk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0493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I. Causes de la cyber criminalité chez les ados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1174680" y="1109031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Times New Roman" charset="0"/>
                <a:ea typeface="Times New Roman" charset="0"/>
                <a:cs typeface="Times New Roman" charset="0"/>
              </a:rPr>
              <a:t>D.5</a:t>
            </a:r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1671233304"/>
              </p:ext>
            </p:extLst>
          </p:nvPr>
        </p:nvGraphicFramePr>
        <p:xfrm>
          <a:off x="3714308" y="1792925"/>
          <a:ext cx="7460372" cy="49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086666" y="3455719"/>
            <a:ext cx="26276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b="1" dirty="0">
                <a:solidFill>
                  <a:schemeClr val="bg1"/>
                </a:solidFill>
              </a:rPr>
              <a:t>Causes</a:t>
            </a:r>
          </a:p>
        </p:txBody>
      </p:sp>
      <p:sp>
        <p:nvSpPr>
          <p:cNvPr id="9" name="Chevron 8"/>
          <p:cNvSpPr/>
          <p:nvPr/>
        </p:nvSpPr>
        <p:spPr>
          <a:xfrm>
            <a:off x="4025735" y="3583539"/>
            <a:ext cx="581891" cy="760021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922329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8E84D7A-3370-DF4F-A74A-BC238DC557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8E84D7A-3370-DF4F-A74A-BC238DC557F1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8E84D7A-3370-DF4F-A74A-BC238DC557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graphicEl>
                                              <a:dgm id="{A8E84D7A-3370-DF4F-A74A-BC238DC557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26A85A7-CD79-1D42-969D-7DA3B0F9A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26A85A7-CD79-1D42-969D-7DA3B0F9A8B5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26A85A7-CD79-1D42-969D-7DA3B0F9A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graphicEl>
                                              <a:dgm id="{D26A85A7-CD79-1D42-969D-7DA3B0F9A8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A86AF25-AC04-A847-ACE0-8CB73BC9EF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A86AF25-AC04-A847-ACE0-8CB73BC9EF89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A86AF25-AC04-A847-ACE0-8CB73BC9EF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graphicEl>
                                              <a:dgm id="{FA86AF25-AC04-A847-ACE0-8CB73BC9EF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8049985-DCD6-D24B-A967-BC28917EA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8049985-DCD6-D24B-A967-BC28917EA461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8049985-DCD6-D24B-A967-BC28917EA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graphicEl>
                                              <a:dgm id="{F8049985-DCD6-D24B-A967-BC28917EA4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6F08E0C-A922-7647-8301-61590F3144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6F08E0C-A922-7647-8301-61590F31444D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6F08E0C-A922-7647-8301-61590F3144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graphicEl>
                                              <a:dgm id="{C6F08E0C-A922-7647-8301-61590F3144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720DAEB-B0D0-E344-8919-83F946313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720DAEB-B0D0-E344-8919-83F946313EB3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720DAEB-B0D0-E344-8919-83F946313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graphicEl>
                                              <a:dgm id="{7720DAEB-B0D0-E344-8919-83F946313E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8D44B74-44F3-9641-A097-CF90DCBDD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8D44B74-44F3-9641-A097-CF90DCBDDA90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8D44B74-44F3-9641-A097-CF90DCBDD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graphicEl>
                                              <a:dgm id="{88D44B74-44F3-9641-A097-CF90DCBDDA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B60FAE2-137A-CA4C-87DD-AEC35FD66C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B60FAE2-137A-CA4C-87DD-AEC35FD66C52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B60FAE2-137A-CA4C-87DD-AEC35FD66C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graphicEl>
                                              <a:dgm id="{1B60FAE2-137A-CA4C-87DD-AEC35FD66C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2EB0482-F5F1-7C45-BD9F-26A4576D4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2EB0482-F5F1-7C45-BD9F-26A4576D46E4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2EB0482-F5F1-7C45-BD9F-26A4576D4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graphicEl>
                                              <a:dgm id="{E2EB0482-F5F1-7C45-BD9F-26A4576D46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EA14114-445F-2241-91B2-15398E883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EA14114-445F-2241-91B2-15398E88381F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EA14114-445F-2241-91B2-15398E883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>
                                            <p:graphicEl>
                                              <a:dgm id="{8EA14114-445F-2241-91B2-15398E8838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A4550AA-074C-5F4B-9EA8-09AD857DE6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A4550AA-074C-5F4B-9EA8-09AD857DE605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A4550AA-074C-5F4B-9EA8-09AD857DE6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graphicEl>
                                              <a:dgm id="{4A4550AA-074C-5F4B-9EA8-09AD857DE6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A662A4F-47A5-2947-B406-318891380A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A662A4F-47A5-2947-B406-318891380A78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A662A4F-47A5-2947-B406-318891380A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>
                                            <p:graphicEl>
                                              <a:dgm id="{6A662A4F-47A5-2947-B406-318891380A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09B9E02-9424-6C46-AFF6-81BCEB750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09B9E02-9424-6C46-AFF6-81BCEB750B59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09B9E02-9424-6C46-AFF6-81BCEB750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>
                                            <p:graphicEl>
                                              <a:dgm id="{709B9E02-9424-6C46-AFF6-81BCEB750B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1360CA9-815B-5449-A143-116897BC2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1360CA9-815B-5449-A143-116897BC254E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1360CA9-815B-5449-A143-116897BC2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>
                                            <p:graphicEl>
                                              <a:dgm id="{41360CA9-815B-5449-A143-116897BC25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D55E966-D0E6-F540-A2B0-B3E8DBC5B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D55E966-D0E6-F540-A2B0-B3E8DBC5B8D4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D55E966-D0E6-F540-A2B0-B3E8DBC5B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>
                                            <p:graphicEl>
                                              <a:dgm id="{AD55E966-D0E6-F540-A2B0-B3E8DBC5B8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89199E9-6C00-7C4D-9272-CE991B18E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89199E9-6C00-7C4D-9272-CE991B18E4DD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89199E9-6C00-7C4D-9272-CE991B18E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">
                                            <p:graphicEl>
                                              <a:dgm id="{189199E9-6C00-7C4D-9272-CE991B18E4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F41AEF4-13E4-864B-9AA0-C95C2B871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F41AEF4-13E4-864B-9AA0-C95C2B87174A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F41AEF4-13E4-864B-9AA0-C95C2B871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">
                                            <p:graphicEl>
                                              <a:dgm id="{5F41AEF4-13E4-864B-9AA0-C95C2B8717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7E58A59-8108-A946-A687-83E3747A94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7E58A59-8108-A946-A687-83E3747A9490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7E58A59-8108-A946-A687-83E3747A94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">
                                            <p:graphicEl>
                                              <a:dgm id="{A7E58A59-8108-A946-A687-83E3747A94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F79E896-C49E-41E7-8E65-2E7F291DB3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F79E896-C49E-41E7-8E65-2E7F291DB3C5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F79E896-C49E-41E7-8E65-2E7F291DB3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">
                                            <p:graphicEl>
                                              <a:dgm id="{0F79E896-C49E-41E7-8E65-2E7F291DB3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8BE87FA-B9D0-48B8-932C-EE8C545A2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8BE87FA-B9D0-48B8-932C-EE8C545A27EE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8BE87FA-B9D0-48B8-932C-EE8C545A2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8">
                                            <p:graphicEl>
                                              <a:dgm id="{18BE87FA-B9D0-48B8-932C-EE8C545A27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118C9B0-0A7B-4796-BF33-2CA8F85FA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118C9B0-0A7B-4796-BF33-2CA8F85FA0BF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118C9B0-0A7B-4796-BF33-2CA8F85FA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8">
                                            <p:graphicEl>
                                              <a:dgm id="{0118C9B0-0A7B-4796-BF33-2CA8F85FA0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47F787A-57E9-4C9A-B37C-5D68C64414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47F787A-57E9-4C9A-B37C-5D68C6441438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47F787A-57E9-4C9A-B37C-5D68C64414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8">
                                            <p:graphicEl>
                                              <a:dgm id="{B47F787A-57E9-4C9A-B37C-5D68C64414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26B0DC2-6F6C-46D2-9D90-EF56AB6F1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26B0DC2-6F6C-46D2-9D90-EF56AB6F1688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26B0DC2-6F6C-46D2-9D90-EF56AB6F1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8">
                                            <p:graphicEl>
                                              <a:dgm id="{C26B0DC2-6F6C-46D2-9D90-EF56AB6F16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37A7568-5801-45AA-9E2D-766F3C114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37A7568-5801-45AA-9E2D-766F3C1144AA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37A7568-5801-45AA-9E2D-766F3C114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8">
                                            <p:graphicEl>
                                              <a:dgm id="{837A7568-5801-45AA-9E2D-766F3C1144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3C116EF-E147-42A7-8C79-9A1D524788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3C116EF-E147-42A7-8C79-9A1D5247881C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3C116EF-E147-42A7-8C79-9A1D524788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8">
                                            <p:graphicEl>
                                              <a:dgm id="{83C116EF-E147-42A7-8C79-9A1D524788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353A27D-5E33-46E2-AA47-0C7B787AB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353A27D-5E33-46E2-AA47-0C7B787AB8EF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353A27D-5E33-46E2-AA47-0C7B787AB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8">
                                            <p:graphicEl>
                                              <a:dgm id="{1353A27D-5E33-46E2-AA47-0C7B787AB8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2E8527-AE8E-41A3-8E11-11346B4EA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2E8527-AE8E-41A3-8E11-11346B4EAA1B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2E8527-AE8E-41A3-8E11-11346B4EA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8">
                                            <p:graphicEl>
                                              <a:dgm id="{782E8527-AE8E-41A3-8E11-11346B4EAA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1DF75C3-394C-4DC7-8FBC-5AEEBBF756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1DF75C3-394C-4DC7-8FBC-5AEEBBF75622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1DF75C3-394C-4DC7-8FBC-5AEEBBF756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8">
                                            <p:graphicEl>
                                              <a:dgm id="{B1DF75C3-394C-4DC7-8FBC-5AEEBBF756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D053F20-951E-4836-AA4F-D7E4AC360F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D053F20-951E-4836-AA4F-D7E4AC360F27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D053F20-951E-4836-AA4F-D7E4AC360F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8">
                                            <p:graphicEl>
                                              <a:dgm id="{8D053F20-951E-4836-AA4F-D7E4AC360F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3CF0886-EE4D-40B7-ABD0-A35EDAA1AD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3CF0886-EE4D-40B7-ABD0-A35EDAA1AD22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3CF0886-EE4D-40B7-ABD0-A35EDAA1AD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8">
                                            <p:graphicEl>
                                              <a:dgm id="{C3CF0886-EE4D-40B7-ABD0-A35EDAA1AD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3596D9F-2ED2-43F7-A43B-18C2CEEB27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3596D9F-2ED2-43F7-A43B-18C2CEEB2738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3596D9F-2ED2-43F7-A43B-18C2CEEB27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8">
                                            <p:graphicEl>
                                              <a:dgm id="{B3596D9F-2ED2-43F7-A43B-18C2CEEB27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749E5A4-9037-4F84-8A53-60C6A4A90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749E5A4-9037-4F84-8A53-60C6A4A900DD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749E5A4-9037-4F84-8A53-60C6A4A90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8">
                                            <p:graphicEl>
                                              <a:dgm id="{1749E5A4-9037-4F84-8A53-60C6A4A900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F3EA40F-1446-48C2-9B17-14E2642AA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F3EA40F-1446-48C2-9B17-14E2642AAEA6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F3EA40F-1446-48C2-9B17-14E2642AA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8">
                                            <p:graphicEl>
                                              <a:dgm id="{FF3EA40F-1446-48C2-9B17-14E2642AAE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15F0EFC-3312-4F19-8540-A453B1A01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15F0EFC-3312-4F19-8540-A453B1A0114A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15F0EFC-3312-4F19-8540-A453B1A01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8">
                                            <p:graphicEl>
                                              <a:dgm id="{015F0EFC-3312-4F19-8540-A453B1A011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36EF3A8-66BC-407D-9C4E-2987EAFC5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36EF3A8-66BC-407D-9C4E-2987EAFC59B4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36EF3A8-66BC-407D-9C4E-2987EAFC5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8">
                                            <p:graphicEl>
                                              <a:dgm id="{B36EF3A8-66BC-407D-9C4E-2987EAFC59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5E19CC4-F024-4A1B-8A86-633E50EAD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5E19CC4-F024-4A1B-8A86-633E50EADD34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5E19CC4-F024-4A1B-8A86-633E50EAD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8">
                                            <p:graphicEl>
                                              <a:dgm id="{55E19CC4-F024-4A1B-8A86-633E50EADD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AD2509D-3632-D44A-8811-2A798379E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AD2509D-3632-D44A-8811-2A798379EDB3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AD2509D-3632-D44A-8811-2A798379E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8">
                                            <p:graphicEl>
                                              <a:dgm id="{AAD2509D-3632-D44A-8811-2A798379ED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9A92B6F-247C-3147-BC09-E5693E37B4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9A92B6F-247C-3147-BC09-E5693E37B4CF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9A92B6F-247C-3147-BC09-E5693E37B4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8">
                                            <p:graphicEl>
                                              <a:dgm id="{D9A92B6F-247C-3147-BC09-E5693E37B4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EE06677-1528-FC47-85BD-F2A4B7D1D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EE06677-1528-FC47-85BD-F2A4B7D1DE9A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EE06677-1528-FC47-85BD-F2A4B7D1D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8">
                                            <p:graphicEl>
                                              <a:dgm id="{4EE06677-1528-FC47-85BD-F2A4B7D1DE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AFAC544-7D18-B046-B88E-A6024A988A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AFAC544-7D18-B046-B88E-A6024A988A68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AFAC544-7D18-B046-B88E-A6024A988A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8">
                                            <p:graphicEl>
                                              <a:dgm id="{BAFAC544-7D18-B046-B88E-A6024A988A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40FE9ED-C6E0-E94B-97A0-D91873303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40FE9ED-C6E0-E94B-97A0-D91873303F07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40FE9ED-C6E0-E94B-97A0-D91873303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8">
                                            <p:graphicEl>
                                              <a:dgm id="{F40FE9ED-C6E0-E94B-97A0-D91873303F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E33CF4-F74C-4648-AAFE-12CA4C56E9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E33CF4-F74C-4648-AAFE-12CA4C56E977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E33CF4-F74C-4648-AAFE-12CA4C56E9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8">
                                            <p:graphicEl>
                                              <a:dgm id="{78E33CF4-F74C-4648-AAFE-12CA4C56E9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41C35A5-6E45-0242-82A4-B3BAAE5AD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41C35A5-6E45-0242-82A4-B3BAAE5ADF23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41C35A5-6E45-0242-82A4-B3BAAE5AD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8">
                                            <p:graphicEl>
                                              <a:dgm id="{E41C35A5-6E45-0242-82A4-B3BAAE5ADF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AD9B362-8979-2242-91BA-431E09047C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AD9B362-8979-2242-91BA-431E09047CC0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AD9B362-8979-2242-91BA-431E09047C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8">
                                            <p:graphicEl>
                                              <a:dgm id="{BAD9B362-8979-2242-91BA-431E09047C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433BFF1-D678-104C-B328-A967AF1C8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433BFF1-D678-104C-B328-A967AF1C8654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433BFF1-D678-104C-B328-A967AF1C8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8">
                                            <p:graphicEl>
                                              <a:dgm id="{9433BFF1-D678-104C-B328-A967AF1C86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II. Conséquences de la cyber criminalité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807253"/>
              </p:ext>
            </p:extLst>
          </p:nvPr>
        </p:nvGraphicFramePr>
        <p:xfrm>
          <a:off x="383438" y="2104901"/>
          <a:ext cx="10212779" cy="4684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379254" y="4447309"/>
            <a:ext cx="5950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b="1" dirty="0">
                <a:latin typeface="Times New Roman" charset="0"/>
                <a:ea typeface="Times New Roman" charset="0"/>
                <a:cs typeface="Times New Roman" charset="0"/>
              </a:rPr>
              <a:t>!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1174680" y="1109031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Times New Roman" charset="0"/>
                <a:ea typeface="Times New Roman" charset="0"/>
                <a:cs typeface="Times New Roman" charset="0"/>
              </a:rPr>
              <a:t>D.6</a:t>
            </a:r>
          </a:p>
        </p:txBody>
      </p:sp>
    </p:spTree>
    <p:extLst>
      <p:ext uri="{BB962C8B-B14F-4D97-AF65-F5344CB8AC3E}">
        <p14:creationId xmlns:p14="http://schemas.microsoft.com/office/powerpoint/2010/main" val="23088275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A5DF47-48AC-C44A-856E-0614EEBD9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DEA5DF47-48AC-C44A-856E-0614EEBD9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DEA5DF47-48AC-C44A-856E-0614EEBD9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D4AF97-468F-8B4C-960D-0F2DBE6570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F2D4AF97-468F-8B4C-960D-0F2DBE6570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F2D4AF97-468F-8B4C-960D-0F2DBE6570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B1BDAA-F851-7148-98DD-A216F0498E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22B1BDAA-F851-7148-98DD-A216F0498E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22B1BDAA-F851-7148-98DD-A216F0498E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A8461F-10A3-457D-B6F1-73EA773092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CCA8461F-10A3-457D-B6F1-73EA773092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CCA8461F-10A3-457D-B6F1-73EA773092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F04B01-B698-4DBD-B749-E4D775CDF0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9CF04B01-B698-4DBD-B749-E4D775CDF0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9CF04B01-B698-4DBD-B749-E4D775CDF0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603A2A-A249-4C2A-A5F2-9CBF0D849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0E603A2A-A249-4C2A-A5F2-9CBF0D849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0E603A2A-A249-4C2A-A5F2-9CBF0D849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4551B-C70A-904A-9C87-1BDE8E7923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BE14551B-C70A-904A-9C87-1BDE8E7923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BE14551B-C70A-904A-9C87-1BDE8E7923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9B5D93-4C72-C646-B595-B7ACE9C79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C49B5D93-4C72-C646-B595-B7ACE9C79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C49B5D93-4C72-C646-B595-B7ACE9C79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5889C8-01E5-3F4E-9F43-3FF48CD48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BC5889C8-01E5-3F4E-9F43-3FF48CD48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BC5889C8-01E5-3F4E-9F43-3FF48CD48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BF0EBE-20D8-8343-87E1-46533B5E8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20BF0EBE-20D8-8343-87E1-46533B5E8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20BF0EBE-20D8-8343-87E1-46533B5E8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54128A-356A-8B42-8704-654D44E6B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4154128A-356A-8B42-8704-654D44E6B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4154128A-356A-8B42-8704-654D44E6B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III. Se protéger efficacement contre la cyber criminalité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443320"/>
              </p:ext>
            </p:extLst>
          </p:nvPr>
        </p:nvGraphicFramePr>
        <p:xfrm>
          <a:off x="680321" y="2125684"/>
          <a:ext cx="10742855" cy="4554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1174680" y="1109031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Times New Roman" charset="0"/>
                <a:ea typeface="Times New Roman" charset="0"/>
                <a:cs typeface="Times New Roman" charset="0"/>
              </a:rPr>
              <a:t>D.7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43" y="2511847"/>
            <a:ext cx="1355075" cy="1663546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275" y="2511847"/>
            <a:ext cx="1355075" cy="1663546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697" y="4505899"/>
            <a:ext cx="1355075" cy="1663546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009966994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CC4702-B7EC-4382-AF6F-00C30AD42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745AD7-0326-486B-8A3E-834827FF2A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2C58B0-113C-4B4F-99A6-BB1970DBF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D5692F-54F4-4A0C-A709-219AA883C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476100-8E2D-4A82-AC9F-87240D67A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C25266-4D5B-4F55-8AE2-3F8C8D1C14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III. Se protéger efficacement contre la cyber criminalité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864686"/>
              </p:ext>
            </p:extLst>
          </p:nvPr>
        </p:nvGraphicFramePr>
        <p:xfrm>
          <a:off x="658288" y="3300477"/>
          <a:ext cx="11369408" cy="3289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1174680" y="1109031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Times New Roman" charset="0"/>
                <a:ea typeface="Times New Roman" charset="0"/>
                <a:cs typeface="Times New Roman" charset="0"/>
              </a:rPr>
              <a:t>D.8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60559" y="1834166"/>
            <a:ext cx="50529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 agissant ! </a:t>
            </a:r>
          </a:p>
        </p:txBody>
      </p:sp>
      <p:sp>
        <p:nvSpPr>
          <p:cNvPr id="8" name="Rectangle 7"/>
          <p:cNvSpPr/>
          <p:nvPr/>
        </p:nvSpPr>
        <p:spPr>
          <a:xfrm>
            <a:off x="5625050" y="2203498"/>
            <a:ext cx="6846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FR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réseaux sociaux </a:t>
            </a:r>
            <a:r>
              <a:rPr lang="fr-FR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n’oublient jamais rien… </a:t>
            </a:r>
            <a:endParaRPr lang="fr-FR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83220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8D144A-EF6E-43B2-8C76-72B4139CB2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34E57C-7721-4773-A798-EFA3B1E98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B6A7F2-8C22-4461-9DBA-E1FE7F02E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D6E981-6B64-4A29-B241-159ADE546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FF4141-EFEB-8246-81E2-43CCF2442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94B338-7CC5-FD42-8025-2DC1F37F4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>
                <a:ea typeface="Times New Roman" charset="0"/>
                <a:cs typeface="Times New Roman" charset="0"/>
              </a:rPr>
              <a:t>Conclusion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1174680" y="1109031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Times New Roman" charset="0"/>
                <a:ea typeface="Times New Roman" charset="0"/>
                <a:cs typeface="Times New Roman" charset="0"/>
              </a:rPr>
              <a:t>D.9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31304" y="2152134"/>
            <a:ext cx="4536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Les lois </a:t>
            </a:r>
            <a:r>
              <a:rPr lang="fr-F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relatives au </a:t>
            </a:r>
            <a:r>
              <a:rPr lang="fr-F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cyber harcèlement </a:t>
            </a:r>
            <a:r>
              <a:rPr lang="fr-F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sont : </a:t>
            </a: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721876"/>
              </p:ext>
            </p:extLst>
          </p:nvPr>
        </p:nvGraphicFramePr>
        <p:xfrm>
          <a:off x="331304" y="2521466"/>
          <a:ext cx="11701670" cy="4131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715361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0A559EC-548D-41DE-99F1-C714CA731C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50A559EC-548D-41DE-99F1-C714CA731C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001BC72-020D-4FE6-8081-4DDEAB13CA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C001BC72-020D-4FE6-8081-4DDEAB13CA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2845D8D-8950-4BA9-9FD5-4C95FD098B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dgm id="{C2845D8D-8950-4BA9-9FD5-4C95FD098B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306D47D-2F4B-4FE4-B86F-0395303148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dgm id="{A306D47D-2F4B-4FE4-B86F-0395303148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A5E0ABD-D2F9-48E5-8B5D-DEEA1AAED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graphicEl>
                                              <a:dgm id="{AA5E0ABD-D2F9-48E5-8B5D-DEEA1AAEDB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A44AEC2-1662-4015-A390-4AF41509B8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graphicEl>
                                              <a:dgm id="{CA44AEC2-1662-4015-A390-4AF41509B8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95A97BC-5514-4F9D-995B-4F4E811FB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graphicEl>
                                              <a:dgm id="{495A97BC-5514-4F9D-995B-4F4E811FBF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3FAB89E-9BEC-40F1-99BB-BFA28A4453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graphicEl>
                                              <a:dgm id="{63FAB89E-9BEC-40F1-99BB-BFA28A4453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Berlin">
  <a:themeElements>
    <a:clrScheme name="Personnalisé 3">
      <a:dk1>
        <a:srgbClr val="000000"/>
      </a:dk1>
      <a:lt1>
        <a:srgbClr val="FFFFFF"/>
      </a:lt1>
      <a:dk2>
        <a:srgbClr val="FEFFFF"/>
      </a:dk2>
      <a:lt2>
        <a:srgbClr val="E9E5DC"/>
      </a:lt2>
      <a:accent1>
        <a:srgbClr val="9B2D1F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619</TotalTime>
  <Words>443</Words>
  <Application>Microsoft Macintosh PowerPoint</Application>
  <PresentationFormat>Grand écran</PresentationFormat>
  <Paragraphs>95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Times New Roman</vt:lpstr>
      <vt:lpstr>Trebuchet MS</vt:lpstr>
      <vt:lpstr>Berlin</vt:lpstr>
      <vt:lpstr>Dangers des réseaux sociaux</vt:lpstr>
      <vt:lpstr>Sommaire</vt:lpstr>
      <vt:lpstr>Introduction</vt:lpstr>
      <vt:lpstr>Introduction</vt:lpstr>
      <vt:lpstr>I. Causes de la cyber criminalité chez les ados</vt:lpstr>
      <vt:lpstr>II. Conséquences de la cyber criminalité</vt:lpstr>
      <vt:lpstr>III. Se protéger efficacement contre la cyber criminalité</vt:lpstr>
      <vt:lpstr>III. Se protéger efficacement contre la cyber criminalité</vt:lpstr>
      <vt:lpstr>Conclusion</vt:lpstr>
      <vt:lpstr>Présentation PowerPoint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réseaux sociaux : risques pour les jeunes</dc:title>
  <dc:creator>Cecilia Goli</dc:creator>
  <cp:lastModifiedBy>Cecilia Goli</cp:lastModifiedBy>
  <cp:revision>74</cp:revision>
  <cp:lastPrinted>2017-12-07T10:27:25Z</cp:lastPrinted>
  <dcterms:created xsi:type="dcterms:W3CDTF">2017-11-16T10:41:48Z</dcterms:created>
  <dcterms:modified xsi:type="dcterms:W3CDTF">2017-12-16T22:50:50Z</dcterms:modified>
</cp:coreProperties>
</file>